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58" r:id="rId4"/>
    <p:sldId id="257" r:id="rId5"/>
    <p:sldId id="260" r:id="rId6"/>
    <p:sldId id="261" r:id="rId7"/>
    <p:sldId id="262" r:id="rId8"/>
    <p:sldId id="266" r:id="rId9"/>
    <p:sldId id="267" r:id="rId10"/>
    <p:sldId id="268" r:id="rId11"/>
    <p:sldId id="269" r:id="rId12"/>
    <p:sldId id="270" r:id="rId13"/>
    <p:sldId id="271" r:id="rId14"/>
    <p:sldId id="265" r:id="rId15"/>
    <p:sldId id="26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FBFBF"/>
    <a:srgbClr val="FFFF00"/>
    <a:srgbClr val="FFE7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2" autoAdjust="0"/>
    <p:restoredTop sz="94660"/>
  </p:normalViewPr>
  <p:slideViewPr>
    <p:cSldViewPr snapToGrid="0">
      <p:cViewPr>
        <p:scale>
          <a:sx n="90" d="100"/>
          <a:sy n="90" d="100"/>
        </p:scale>
        <p:origin x="8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ink/ink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21-10-14T11:06:26.701"/>
    </inkml:context>
    <inkml:brush xml:id="br0">
      <inkml:brushProperty name="width" value="0.05292" units="cm"/>
      <inkml:brushProperty name="height" value="0.05292" units="cm"/>
      <inkml:brushProperty name="color" value="#FF0000"/>
    </inkml:brush>
  </inkml:definitions>
  <inkml:trace contextRef="#ctx0" brushRef="#br0">12340 2903 12 0,'0'0'6'0,"-3"-3"-7"0,3 3 7 0,3 0-6 16,4 0 0-16,0 0 3 15,4 3 1-15,3-3-4 16,4 7 1-16,13-4 2 16,5 3 1-16,-1-6 0 15,11-6 0-15,14 3-2 16,17-7 1-16,5 4-1 16,13-3 1-16,7-1-1 15,11 1 1-15,-4-1-2 0,8 4 1 16,-8 3-1-16,4 3 0 15,3-6 0-15,-13 6 0 16,3 0-1-16,-1-3 1 16,-2-10-1-16,3 4 1 15,-4-1 0-15,-3 7 0 16,-4-6-7-16,-14 9 1 16,-3 3-4-16,-11 3 1 15</inkml:trace>
  <inkml:trace contextRef="#ctx0" brushRef="#br0" timeOffset="1410.6093">17053 3057 7 0,'-14'-13'3'0,"14"29"-2"0,4-25 4 15,3 6-4-15,3-1 0 0,8-5 0 16,10 0 0-16,7-1 0 16,8-2 1-16,-1 5 1 15,11-5 1-15,11 9-1 16,-1-16 1-16,18 10 0 16,7-1 0-16,1 4-2 15,6 0 1-15,0 2-2 16,14-2 1-16,1 3-1 15,-1 3 1-15,1-6 0 16,-1 6 0-16,11 0-1 16,-7 6 1-16,-4-6-1 15,0 0 0-15,-6 0 0 16,3 0 1-16,3-6-2 16,-7 3 1-16,1-7 0 15,-5-5 0-15,-6 2-4 16,3 0 0-16,-3 10-6 15,-25-6 1-15</inkml:trace>
  <inkml:trace contextRef="#ctx0" brushRef="#br0" timeOffset="12448.5552">13067 1671 10 0,'10'-9'5'0,"-6"-10"6"0,3 9 5 16,-3-5-13-16,-1 2 0 15,4 1 6-15,-3-1 1 16,-1-6-8-16,1 10 0 0,-1-1 7 15,-3 7 1-15,-3 0-1 16,-1 3 0-16,-3 10-4 16,-3 8 1-16,-1 11-3 15,0 11 0-15,1 4-2 16,-1 3 0-16,8 0-1 16,-1 13 1-16,1-16-1 15,-1 0 1-15,1 0-3 16,-4-13 1-16,0 0-6 15,3-12 1-15,4-6-8 16,7-7 0-16,7-6-2 16,7 0 1-16</inkml:trace>
  <inkml:trace contextRef="#ctx0" brushRef="#br0" timeOffset="12791.2499">13215 1690 19 0,'-3'-13'9'0,"3"4"-2"0,0 9 12 16,3-10-15-16,4 7 1 15,0-6 1-15,0-1 1 16,0 1-8-16,0 6 0 15,-3-6 7-15,-4 9 1 0,0 3-2 16,0 3 1-16,-4-3-1 16,1 3 0-16,-4 13-1 15,0 9 0-15,0 10-2 16,0 12 0-16,0-3-1 16,3 3 1-16,4-6-4 15,-4-6 1-15,4-4-10 16,-3 1 1-16,3-4-5 15,-7-15 0-15</inkml:trace>
  <inkml:trace contextRef="#ctx0" brushRef="#br0" timeOffset="13377.6696">12714 1696 24 0,'7'-9'12'0,"11"-10"-6"0,-11 19 11 0,0-10-15 16,0 7 1-16,0 0 3 16,0-6 0-16,-3 2-7 15,-4 7 1-15,-4 0 5 16,-6 7 0-16,-5-14 0 15,-6 14 0-15,0 2-1 16,-7 1 1-16,-7 5-2 16,-4 4 1-16,3 0-2 15,8-3 1-15,7 2-3 16,11 1 1-16,17 9-2 16,10-12 0-16,4 3 0 15,8 0 0-15,2-4 0 16,5 4 1-16,-5 0 0 15,-6 0 0-15,-11 6 1 16,-7-6 0-16,-14 9 0 16,-7-6 0-16,-7 6 0 0,-7-3 0 15,-8-6-3-15,-2-10 0 16,-1-18-6-16,4-10 1 16,10-6-8-16,21-16 1 15</inkml:trace>
  <inkml:trace contextRef="#ctx0" brushRef="#br0" timeOffset="13556.2837">12665 1361 46 0,'-18'21'23'16,"4"23"-19"-16,3-25 38 0,-6 22-42 16,-4 12 1-16,-1 16 0 15,5 10 0-15,3 2-2 16,3 7 1-16,1-6-6 15,2-4 1-15,8 3-10 16,8-8 1-16</inkml:trace>
  <inkml:trace contextRef="#ctx0" brushRef="#br0" timeOffset="17385.3979">17748 1599 20 0,'21'-10'10'0,"11"1"-3"15,-21 0 10-15,-1-1-16 16,-3 4 0-16,0-3 4 16,1 2 1-16,-8-2-6 15,-4 6 0-15,-7-7 4 0,-6 13 1 16,-11 4-1-16,-4 2 0 15,0 1-2-15,4 5 1 16,-4 4-1-16,7 0 0 16,4-10-2-16,4 7 1 15,10-4-1-15,3 10 0 16,4 7-1-16,7-11 0 16,7 8 0-16,7-8 1 15,4 1 0-15,3 6 0 16,-3-6 0-16,-7 0 1 0,-4-10-1 15,-7 10 1-15,-7 0 0 16,-11 3 1-16,-7-3 0 16,-6 0 0-16,-4 6-2 15,-8-13 0-15,1-2-3 16,0-1 0-16,10-12-6 16,11-16 1-16,14-12-5 15,18-16 1-15</inkml:trace>
  <inkml:trace contextRef="#ctx0" brushRef="#br0" timeOffset="17581.3579">17805 1420 28 0,'3'-25'14'0,"4"34"-1"15,-7-12 21-15,-3 3-29 16,-1 3 1-16,-3 13 2 16,-3 0 0-16,-5 15-11 0,5 1 0 15,-8 15 7 1,-3 15 0-16,3 7-3 0,1-3 1 15,3 3-7-15,0-12 1 16,-1 2-10-16,5-12 0 16,6-12-1-16,1-7 1 15</inkml:trace>
  <inkml:trace contextRef="#ctx0" brushRef="#br0" timeOffset="18151.1491">18157 1652 27 0,'11'-16'13'0,"7"4"-9"16,-11 6 21-16,0 3-25 15,0-7 0-15,0 7 2 16,-4 0 1-16,1-7-2 16,-8 1 0-16,1 0 2 15,-4 2 0-15,-4 4 0 16,1 3 1-16,-8 0-2 16,-10 13 1-16,-7 2-2 0,-4 11 0 15,0 2 0 1,4 6 1-16,6-2-2 0,8-1 0 15,7 13-1-15,11-16 1 16,13-6 0-16,8-9 0 16,10-4-2-16,4-18 0 15,-4-7 0-15,0-9 1 16,1-13-1-16,-1 1 1 16,0 2-1-16,-3-9 0 15,-1 7 1-15,-6 11 0 16,0 8 3-16,-8 2 0 15,1 13 2-15,-8 6 0 0,-6 13 2 16,-8 12 0-16,-6 16 0 16,-1 12 1-16,4 7-2 15,-4 6 0-15,4-16-3 16,0 1 1-16,-4-1-8 16,1-6 1-16,-1-16-10 15,7 7 1-15,4-16-4 16,4-10 1-16</inkml:trace>
  <inkml:trace contextRef="#ctx0" brushRef="#br0" timeOffset="44710.0149">4276 6444 21 0,'-11'-7'10'0,"11"11"-4"16,0-11 11-16,0 10-14 0,-7-3 0 0,3 0 3 15,-3 0 0-15,4 0-7 16,-8 0 0-16,11 0 5 16,0 4 0-16,4-1-2 15,6 3 1-15,12-9-1 16,6 3 0-16,11 3-1 16,21-9 1-16,7-1-1 15,-7 1 1-15,-7 0-1 16,3 6 1-16,-14 0-1 15,-10 3 0 1,-11 6-12 0,4 4 1-16,-11-4-3 15,4-18 1-15</inkml:trace>
  <inkml:trace contextRef="#ctx0" brushRef="#br0" timeOffset="45460.3338">4244 7491 19 0,'-25'-16'9'0,"1"19"-4"0,24-12 10 0,-11 9-14 15,4-3 1-15,0 0 1 16,3 0 1-16,4 3-4 16,-7 3 0-16,7-3 2 15,0 3 1-15,7 3 0 16,11 4 0-16,3 2 0 16,7 1 0-16,8-10 0 15,9-6 0-15,15 0 1 16,11-7 1-1,28 4-2 1,-11 0 0-16,-17 2-3 16,-19 1 1-16,-2 3-8 15,-8 0 1-15</inkml:trace>
  <inkml:trace contextRef="#ctx0" brushRef="#br0" timeOffset="62709.6009">14101 6114 8 0,'3'0'4'0,"-3"-12"-3"0,0 12 4 0,0 0-5 15,-3 0 0-15,-1-6 1 16,-3 6 0-16,-4 0-2 15,-10-7 1-15,-7 7 1 16,-11-3 0-16,-3 3 1 16,-8 0 1-16,-2 3-1 15,-5 0 1-15,1-3 0 16,3 0 0-16,-4 0 0 16,4 0 0-16,0 4-2 15,4-1 1-15,3 0-1 16,4 0 1-16,7 0-1 15,6 3 0-15,8-2-1 16,4 2 0-16,2 0 0 16,5 4 1-16,-1-1-1 15,4 0 0-15,0 1 0 16,4 2 0-16,-1 1 1 16,1-1 0-16,-1 7-1 15,1-6 1-15,-1 9 0 0,0-4 0 16,1 1-1-16,-1 10 1 15,4 2 0-15,0-3 1 16,0 3-1-16,0-2 1 16,0-4-1-16,0 3 0 15,0-3 0-15,4 3 1 16,-4-12-2-16,3 3 0 16,1 0 0-16,0 3 1 0,-1-4-1 15,1 4 1-15,-1-6-1 16,4 3 1-16,0-7-1 15,0 4 0-15,0-3 0 16,0-1 1-16,-3 1-1 16,-1 2 0-16,1 1 0 15,0-7 1-15,-1-2-1 16,1 5 1-16,3 1-1 16,3-4 0-16,1-6 0 15,3 7 1-15,0-1-1 16,0-6 1-16,0 4-1 15,4-1 0-15,3 6 0 16,4-2 1-16,-4-4-1 16,11-3 1-16,6 0-1 15,8 0 0-15,0-6 0 16,4-3 0-16,10-3 0 16,3-1 0-16,1 4 0 0,-4-3 0 15,7-1 0-15,-7 4 0 16,-4-7 0-16,-10 4 1 15,-4 0-1-15,-7 2 0 16,-6 1 0-16,-5 3 0 16,-6-3 0-16,0 2 0 15,-4 1-1-15,-4 0 1 16,1 0 0-16,-4 0 0 16,0-3 0-16,-7 6 0 15,0-7 0-15,0 1 1 0,-4 0-1 16,1 0 1-16,-1-4-1 15,1 1 0-15,-1-1 0 16,1 4 1-16,3-10-1 16,0 4 0-16,0-4 0 15,0-9 1-15,0 0-2 16,-4-3 1-16,1 0 0 16,-4-1 1-16,0-8-1 15,0-1 1-15,-4 4-1 16,0 2 1-16,4 1 0 15,-3 3 0-15,3 3-1 16,0 6 0-16,3 0 0 16,1 3 0-16,3 4-7 15,-4-1 1-15</inkml:trace>
  <inkml:trace contextRef="#ctx0" brushRef="#br0" timeOffset="92360.6645">16316 6447 31 0,'0'6'15'0,"7"-12"-1"16,-7 6 15-16,0 0-27 16,4 0 0-16,10-6 3 15,-4-1 0-15,8 7-5 16,3-6 1-16,4-3 3 16,10-4 1-16,4 7-2 0,7 0 1 15,3-1-2-15,0 1 0 16,11 0-1-16,0-1 0 15,-10 1-1-15,-1-6 1 16,-10 8-2-16,-7-8 1 16,-4 3-6-16,-7 2 0 15,-7 4-5-15,-3 6 1 16,-4 4-6-16,-4-1 0 16</inkml:trace>
  <inkml:trace contextRef="#ctx0" brushRef="#br0" timeOffset="92722.7821">16722 6218 25 0,'-7'-19'12'0,"0"-15"0"15,7 24 16-15,0-5-21 16,0 2 1-16,0 4 6 16,0 5 1-16,-4-2-16 15,0 3 1-15,1 0 11 16,3 0 0-16,-7 28-4 16,0-6 0-16,0 34-3 15,3-9 0-15,4 41-4 0,0-26 0 16,-3 32-8-1,-1-22 1-15,-3 25-12 0,4-25 1 16,3-6-3-16,0-13 1 16</inkml:trace>
  <inkml:trace contextRef="#ctx0" brushRef="#br0" timeOffset="95979.5843">3768 6510 24 0,'-7'-7'12'0,"14"17"-12"0,-4-17 13 16,11 1-12-16,0 3 1 16,4-6 0-16,3-1 1 15,11-2-4-15,7 2 1 16,0 1 1-16,3 6 1 0,7-4 0 16,8 7 0-16,3-9 0 15,-7 3 0-15,3 3 0 16,8-1 1-16,10 1-1 15,-11 6 1-15,4 7-2 16,4-4 1-16,-1 4-1 16,-13-7 1-16,-4 3-2 15,-4-3 1-15,0-3-1 16,1-3 1-16,-11-6-2 16,-8-4 1-16,-2-3 0 15,-8 1 0-15,-4-4 0 16,-6-3 0-16,-11 3 0 15,-7 0 0-15,-4 0 0 16,1-3 0-16,-11 1-1 16,-1-5 1-16,5 8 0 15,-1-1 0-15,-3 3-1 16,-7 0 1-16,-4 4 0 0,11-1 0 16,0 7 0-16,7-3 1 15,-1 6-1-15,8-1 1 16,7 8-1-16,7 2 0 15,4 3 0-15,10 4 0 16,-3 6 0-16,10-1 0 16,7 1 0-16,11 9 1 15,7-2 0-15,4 5 0 16,3-3 0-16,3-3 0 16,-3 0-1-16,-11-9 1 15,-10 3-1-15,-7 3 1 0,-7 0 1 16,-15 3 0-16,-20 9 0 15,-19-2 0-15,-9-10 0 16,-5 0 1-16,-6-7-5 16,3-5 0-16,21 2-11 15,11-21 1-15</inkml:trace>
  <inkml:trace contextRef="#ctx0" brushRef="#br0" timeOffset="98711.5676">21982 6516 22 0,'-36'-25'11'0,"15"53"-4"0,18-31 11 0,-1 0-15 16,1 3 1-16,3 0 1 16,14 3 0-16,3-13-6 15,4 4 1-15,11 3 3 16,7 0 1-16,3 3-2 16,4-3 1-16,4 3-2 15,-5 0 1-15,1 3-2 16,7-3 1-16,-3 0-1 15,-1-6 1-15,4-1-3 16,-4-2 1-16,-6-1-5 16,-12 4 1-16,-13 6-6 15,-11 10 0-15</inkml:trace>
  <inkml:trace contextRef="#ctx0" brushRef="#br0" timeOffset="99056.8087">22281 6230 39 0,'-38'-22'19'0,"-15"19"-17"0,42 3 33 0,-3 0-32 16,-4 0 0-16,1 3 0 15,3 4 1-15,3 2-5 16,4-3 0-16,3 10 3 16,4 15 1-16,0 10-1 15,0 6 0-15,0 10-1 16,0-13 1-16,-3 18-2 15,3 4 0-15,7-3-10 16,11 3 1-16</inkml:trace>
  <inkml:trace contextRef="#ctx0" brushRef="#br0" timeOffset="116292.3675">16256 7767 30 0,'-7'0'15'0,"7"-16"-14"0,7 16 15 16,4-6-14-16,-1-7 0 15,11 4 0-15,1 0 0 16,2-4-2-16,1 1 0 15,0 2 3-15,-4 1 0 0,0 6 1 16,-3-4 1-16,3 14 1 16,3-10 0-16,5-4-1 15,9 7 0-15,1-6-1 16,-7 3 0-16,24-7-4 16,-13 4 1-16,-1 0-6 15,-10 6 0-15,-11-6-7 16,-14 9 0-16,-7 0-3 15,-10 3 0-15</inkml:trace>
  <inkml:trace contextRef="#ctx0" brushRef="#br0" timeOffset="116546.0108">16559 7513 46 0,'-7'-16'23'0,"25"-9"-26"15,-7 10 45-15,6 2-42 16,1-3 1-16,3 4 1 0,0-1 1 16,0 4-3-16,-3 3 1 15,-7 2 3-15,-4 8 0 16,-7 11 1-16,-4 4 1 16,-3 16-1-16,-4 5 0 15,-3 10-1-15,7-2 0 16,4 8-6-16,10 4 0 15,7 12-15-15,0 12 1 16</inkml:trace>
  <inkml:trace contextRef="#ctx0" brushRef="#br0" timeOffset="117401.669">21738 7579 44 0,'-3'-3'22'0,"45"-7"-18"0,-21 10 22 31,39-15-27-31,7-1 0 15,4 0 0-15,-8 1 1 16,-6 5 1-16,-11-2 0 0,-1 5 0 16,-2 1 1-16,3 0-1 15,3 0 1-15,-7 2-1 16,8 1 1-16,3 0-4 16,-4 3 0-16,-7 3-8 15,-10-3 0-15,-11 10-3 16,-10-1 0-16</inkml:trace>
  <inkml:trace contextRef="#ctx0" brushRef="#br0" timeOffset="117659.6991">22179 7284 44 0,'-25'-16'22'0,"18"-2"-30"16,11 11 43-16,3 4-35 15,4 3 0-15,3 6 4 16,3-2 0-16,1 8-3 16,-4 4 1-16,0 6 5 15,-3 9 0-15,-4 7 0 0,-7 15 1 16,-4 0-2-16,1 4 0 16,-1 9-6-16,1 3 0 15,3 0-12-15,3 0 1 16,4-10-8-16,14 4 0 15</inkml:trace>
  <inkml:trace contextRef="#ctx0" brushRef="#br0" timeOffset="146092.326">4604 10332 9 0,'-11'-9'4'0,"22"-7"-3"16,-1 7 5-16,-6 2-7 0,-1 1 1 15,-3-10 0-15,0 7 0 16,-3 0 0-16,-1 2 0 16,-6-2-1-16,3-1 1 15,-4 4 0-15,1 3 0 16,6-3 1-16,-7 3 0 15,4 0 2-15,0-1 0 16,4 4 1-16,3-3 0 16,-7 3 0-16,3 0 1 0,4-6-1 15,-7 6 0-15,4 0-1 16,3 0 0-16,-7 3-1 16,3-9 0-16,4 3 0 15,0-4 0-15,0 7-1 16,0 0 1-16,11-3-1 15,-8-3 0-15,8 3 0 16,-1 0 1-16,4 0-2 16,1-1 1-16,2 4-1 15,-3 0 0-15,4 0 0 16,0 4 0-16,3-1 0 16,-11 0 0-16,11 0 0 15,8 3 1-15,2-3-1 16,8 4 0-16,-7-7 0 15,3 3 0-15,4-6 0 16,3 3 0-16,-3 3 0 16,0 0 0-16,3 3 0 15,-3 1 0-15,0 2 0 0,7-6 1 16,7 3-1-16,3-6 0 16,4-3 0-16,14-3 1 15,-3 6 0-15,-8-9 0 16,4 9-1-16,0-4 1 15,-3 4-5-15,-4 10 0 16,0 5-6-16,7-5 1 16</inkml:trace>
  <inkml:trace contextRef="#ctx0" brushRef="#br0" timeOffset="148255.6693">12114 10288 7 0,'-14'6'3'0,"7"-2"-1"0,7-4 3 16,-3 0-3-16,3 0 1 0,-4-7 3 15,1 7 1-15,-1-6-8 16,4 6 0-16,4-6 5 15,6 3 0-15,8-7-1 16,10 7 0-16,7-3-1 16,11 3 0-16,7 0 0 15,11 3 0-15,3 0 0 16,14-13 1-16,7 4-1 16,4-1 1-16,3 7-1 15,0-3 0-15,-3 0 0 16,3-1 0-16,0 4-1 15,-10 6 0-15,-4 0-1 16,-7 7 1-16,7-1 0 16,-10-6 0-16,7-6-3 15,10 3 0-15,4 0-7 16,13-12 0-16</inkml:trace>
  <inkml:trace contextRef="#ctx0" brushRef="#br0" timeOffset="173610.4487">23950 11147 9 0,'7'0'4'0,"4"-3"-1"15,-4 3 5-15,-7 0-7 0,0 0 1 16,3 0 1-16,-3 0 1 15,0 0-4-15,-3 0 0 16,-4 0 2-16,-4 0 1 16,-6 3-1-16,-1-3 0 15,-3 0-1-15,-4 0 0 16,-3 4-1-16,-4-4 0 16,0 0 1-16,1 3 0 15,-5 0-1-15,-3-3 1 0,-3 0 0 16,3 0 0-1,0-3-1-15,-3 0 1 0,-4 3-1 16,-7-4 1-16,-3 4-1 16,3 0 0-16,0 4 0 15,-3-1 1-15,-8-3-1 16,8 0 1-16,-4 0-1 16,-7-3 0-16,-7-1 0 15,3 4 1-15,4 0-1 16,0 4 0-16,-4-4 0 15,8-4 0-15,-1 4 0 16,-6-3 1-16,-4 3-1 16,0 0 0-16,3 3 0 15,-3-3 1-15,0 0-1 16,0-3 0-16,-7 0 0 16,0 0 0-16,3 0 0 15,8 3 1-15,-8 0-1 16,4-3 0-16,-4-4 0 15,1 4 0-15,-8 0 0 0,4 0 0 16,-7 6 0-16,-1-3 0 16,5-3 0-16,-4 0 1 15,-4 3-1-15,4 0 1 16,6 3-1-16,-2 0 1 16,3-3-1-16,3-3 0 15,-3 3 0-15,-7 0 1 16,7 0 0-16,-4 3 0 15,-3-3-1-15,7 0 0 0,-8 0 0 16,1 0 1-16,4 3-2 16,6 4 0-16,-7-1 1 15,8-6 0-15,-1 0 0 16,0 0 1-16,-6 0-1 16,3 0 1-16,-1 3 0 15,5 0 0-15,-1 0-1 16,4-3 0-16,-3 3 1 15,-5 1 0-15,5-1-1 16,-1 0 1-16,8 0-1 16,-1 0 0-16,8-6 0 15,-1 0 0-15,1 0 0 16,-4 0 0-16,-4 3 0 16,8-4 0-16,6 4 0 15,-6 4 0-15,-4-4 0 16,3-4 0-16,4 1 0 15,-3 0 0-15,-12 3 0 0,5 0 0 16,6 3 0-16,-3 0 0 16,-3-3 0-16,6-3 0 15,1 3 0-15,-11-3 0 16,0 3 0-16,3 0 0 16,4 3 0-16,-3 0 0 15,-5 1 0-15,8-4 0 16,0 0 0-16,-3 0 0 0,-1 3 0 15,4 0 0-15,7 0 0 16,0 0 0-16,0 0 0 16,0-3 1-16,4-3-1 15,-4 3 0-15,-4-3 0 16,-3 3 0-16,0 0 0 16,7 0 0-16,-3 3 0 15,-4 0 1-15,0-3-1 16,3-3 0-16,1 0 0 15,-4 0 0-15,0 0 0 16,3 0 0-16,1 3 0 16,-1 0 0-16,-10-7 0 15,7 1 0-15,-7 0-1 16,-3 3 1-16,2-1 0 16,12 4 0-16,-8 0 0 15,-3 0 0-15,7-3 0 16,4 0 0-16,-4-3 0 15,-4 3 0-15,1-4 0 16,6 4 0-16,-6 3 0 0,-1 0 0 16,0 0 0-16,1-3 0 15,-4 3-1-15,-7 0 1 16,3-3 0-16,0 3 0 16,4 0 0-16,0-3 0 15,4 0 0-15,-8 3 0 16,1 3 0-16,-1-6 0 15,4 6 0-15,3 0 0 0,-6-3 0 16,6-3 0-16,-3 0 0 16,-7 3 0-16,0 3 0 15,7-3 0-15,0 3 0 16,-1-3 1-16,5 0-1 16,6 0 0-16,-3 0 0 15,-3 0 0-15,-1 0 0 16,4 0 0-16,4 3 0 15,3 0 1-15,-4 0-1 16,8 1 0-16,-1-1 0 16,-3 0 0-16,-3 0 0 15,3 0 1-15,4 0-1 16,6 4 0-16,4-4 0 16,-3 0 0-16,3 3 0 15,0-6 0-15,0 0 0 16,4 0 0-16,-4-3 0 15,0 0 0-15,-3 0 0 0,-4 0 0 16,4-1 0-16,3 4 1 16,10 0-3-16,8 0 0 15,7 4-6-15,3-4 0 32</inkml:trace>
  <inkml:trace contextRef="#ctx0" brushRef="#br0" timeOffset="191792.7643">26659 9385 18 0,'-14'-9'9'0,"11"9"-8"0,3 0 10 0,3-3-11 16,4-1 0-16,0 4 1 16,4 0 0-16,0-6 0 15,3 6 0-15,3-3 0 16,1 3 1-16,7-3 0 15,3 0 1-15,7 3-2 16,-3-3 1-16,7 3-1 16,3-4 0-16,11-2-1 15,-4 3 1-15,-3 0 0 16,-3 3 0-16,-5 0 1 16,-6 0 1-16,-11-3 0 15,-3 6 0-15,3 0 0 16,-7 3 1-16,0 4-2 15,0 2 1-15,4 1-1 16,3 2 1-16,4 7-1 0,0 4 0 16,-4 5-1-16,0 0 0 15,-3 13 0-15,-1 0 0 16,-6 3-1-16,-4 0 1 16,-4-3-1-16,-3 6 1 15,0-6 0-15,0 0 0 16,0 0 0-16,0 0 1 15,0 3-1-15,4 0 0 16,-1 3 0-16,1 6 0 16,0-15 0-16,-1-3 0 0,-3-1 0 15,-7-15 0-15,-11 0 1 16,-17-12 0-16,-7-10-1 16,-32-16 1-16,-15-9-6 15,-20-13 1-15,-14-2-12 16,-1 5 1-16</inkml:trace>
  <inkml:trace contextRef="#ctx0" brushRef="#br0" timeOffset="193309.0977">4717 9351 13 0,'14'-7'6'0,"0"20"0"15,-7-19 6-15,-7-1-10 16,-7 1 0-16,3-3 2 15,-3 2 1-15,-3-5-6 16,-1 2 1-16,-10 1 3 16,-7-4 0-16,7 7 0 15,-8 3 0-15,-2 3-2 16,6 6 1-16,0 1-1 16,0 5 1-16,1 7-2 0,3 6 1 15,-8 3-1-15,1 7 1 16,-4 6-1-16,-3 12 1 15,0 10-1-15,7-4 1 16,6 4 0-16,12 0 1 16,10-10-1-16,10 3 0 15,1-2 0-15,3-7 1 16,11-3-1-16,-4-10 1 0,0-3-1 16,0-2 1-16,8-4-1 15,-1 0 0-15,11-6 0 16,10-13 0-16,11-3-2 15,21-3 0-15,7-6-8 16,22-4 0-16</inkml:trace>
  <inkml:trace contextRef="#ctx0" brushRef="#br0" timeOffset="197347.2913">25725 11251 10 0,'10'-6'5'0,"-13"2"1"15,-1 1 6-15,4 3-11 16,0 0 0-16,7 0 0 16,-7 0 1-16,7 0-2 15,0 0 0-15,4 0 1 16,-4 0 1-16,3 0-1 16,1 0 0-16,0 0 0 15,-4-3 1-15,0 0-1 16,0 3 1-16,0 0-2 15,3-3 1-15,8 3 0 0,3-3 1 16,7 0-2 0,8 0 1-16,3-1 0 0,-4 1 0 15,0 3 0-15,-3-3 0 16,0 3 0-16,-1 0 1 16,12 0-1-16,-4 0 1 15,-1-3-1-15,8-3 1 16,11 3-1-16,10-1 1 15,3 4-2-15,-3 0 1 16,4 0-1-16,-4-3 1 16,0-3 0-16,0 0 0 0,3-1 0 15,5 1 0-15,-8 3 0 16,0 3 0-16,14-3-1 16,-4 0 1-16,12 0 0 15,9 0 0-15,-6 3-1 16,3 3 1-16,-3-3-1 15,-4-3 0-15,0 3 0 16,4 0 1-16,-11 0 0 16,-10 3 0-16,3 0-1 15,0-3 1-15,0 0 0 16,14-3 0-16,0 3-1 16,-3 0 1-16,0 0-1 15,-1 0 0-15,-2-3 0 16,9-1 0-16,-3 4 0 15,-3 0 1-15,-11 0-1 16,-7 0 1-16,0 0-1 16,0-3 0-16,-3 3-2 0,-4 0 0 15,0 3-9-15,-4 7 0 16</inkml:trace>
  <inkml:trace contextRef="#ctx0" brushRef="#br0" timeOffset="199463.8531">2025 12098 16 0,'-21'3'8'0,"10"-19"-12"16,15 13 9-16,-8 3-6 0,4 0 1 16,4 3 0-16,-4 0 0 15,0 0 0-15,7 4 1 16,-4-4 0-16,4 6 1 15,11-3 0-15,3 1 0 16,4-4 0-16,3 0 1 16,11-9-1-16,0 2 1 15,-1 4-2-15,12-6 1 16,-8 0-1-16,8 3 1 16,-1 3-1-16,0 0 0 0,1 3 0 15,-8-3 0-15,4 3-1 16,-11-6 1-16,1-3 0 15,-12-1 0-15,4 1 1 16,-6 0 0-16,2-4-4 16,-10 4 0-16,4 12-5 15,-7-6 1-15</inkml:trace>
  <inkml:trace contextRef="#ctx0" brushRef="#br0" timeOffset="228860.7907">6096 12530 25 0,'-18'-44'12'0,"29"-9"-2"15,-4 44 12-15,-3-4-16 16,3 1 0-16,-7-1 4 16,3 0 1-16,4 7-14 15,-7 0 0-15,0 6 8 16,-7 3 0-16,4 13-3 16,-8 12 0-16,4 10-2 15,0 12 1-15,0 9-1 0,0-2 0 16,7 2 1-16,-7-2 0 15,14 2 0-15,-4-2 1 16,8-10-1-16,3-16 1 16,7-9-3-16,0-6 1 15,1-4-6-15,-5-8 0 16,1-11-9-16,3 4 0 16</inkml:trace>
  <inkml:trace contextRef="#ctx0" brushRef="#br0" timeOffset="229219.7853">6241 12938 30 0,'-11'-3'15'16,"29"6"-4"-16,-8-3 16 0,8-3-24 15,-4 0 1-15,7 0 1 16,7-4 1-16,4 1-8 16,7-3 1-16,0-4 4 15,-7 0 1-15,-8-2-2 16,1-1 0-16,0-3-1 15,-15 4 1-15,1-1-1 16,-4 0 1-16,-4-9-2 16,1 6 1-16,-11 1-1 15,0 5 0-15,-4 4-1 16,1 5 0-16,-4 11 0 16,-1 5 0-16,-2 4 0 15,3 12 1-15,-4 10 0 0,0 12 1 16,4-3 0-16,7-3 1 15,14-3-1-15,14-7 1 16,8-12-2-16,9-19 1 16,12-15-7-16,6-7 0 15,-3-6-9-15,0-3 0 16</inkml:trace>
  <inkml:trace contextRef="#ctx0" brushRef="#br0" timeOffset="229491.413">6964 12486 37 0,'-7'-53'18'0,"28"15"-2"15,-14 32 23-15,0 0-33 16,4 0 0-16,-11 2 2 16,10 8 1-16,-10 8-12 15,0 13 1-15,-10 10 7 16,-1 6 1-16,0 9-4 15,1-3 0-15,3 9 0 16,-4 7 0-16,1 3-2 16,10-4 0-16,3-2-8 15,4-4 0-15,4-15-8 16,-4-3 0-16,3-16-3 16,-6-16 0-16</inkml:trace>
  <inkml:trace contextRef="#ctx0" brushRef="#br0" timeOffset="229611.1421">6886 12819 50 0,'-39'-47'25'0,"15"34"-21"16,24 13 49-16,0 0-52 0,10 3 1 16,1-6 0-16,17 3 0 15,18-3-4-15,3 3 0 16,1-3-12-16,6 6 1 16</inkml:trace>
  <inkml:trace contextRef="#ctx0" brushRef="#br0" timeOffset="230812.8221">8791 12602 40 0,'4'-12'20'0,"6"9"-14"0,-10 3 20 16,0 0-26-16,0 3 0 15,0 6 2-15,-14 7 0 16,-3 9-2-16,-1-3 1 16,-21 6 1-16,7 10 1 15,-3 6-1-15,0 0 1 16,-4 0-2-16,0-1 1 15,4-2-7-15,10-9 0 0,1-10-8 16,13-16 0-16</inkml:trace>
  <inkml:trace contextRef="#ctx0" brushRef="#br0" timeOffset="231036.6399">8513 12747 39 0,'-8'-22'19'0,"16"-10"-7"16,-5 26 27-16,-3 0-34 15,0 0 0-15,0 6 1 16,0-7 0-16,0 7-9 16,0 0 1-16,0 7 5 15,4 2 1-15,3 10-4 16,-4-10 1-16,4 10-1 16,0 6 1-16,0 6 0 15,4 7 1-15,-1 9-8 16,5-6 1-16,-1 9-12 15,0-6 1-15</inkml:trace>
  <inkml:trace contextRef="#ctx0" brushRef="#br0" timeOffset="231472.8179">8830 12941 53 0,'-7'-12'26'0,"14"-4"-15"16,-7 16 37-16,0-6-47 15,0 6 1-15,0 3-1 16,0 6 1-16,4 13-4 16,-4 6 1-16,3 13 2 0,1 0 0 15,-4 9-13-15,0 6 0 16</inkml:trace>
  <inkml:trace contextRef="#ctx0" brushRef="#br0" timeOffset="232464.144">8777 14139 27 0,'18'-44'13'0,"21"22"-5"0,-32 19 14 0,0 0-19 16,-4 3 0-16,-10 15 2 16,-3 14 1-16,-15 8-7 15,-14 7 0-15,-3 3 4 16,-4-3 0-16,0 9-1 15,-3-2 0-15,-1-1-2 16,11-9 0-16,8-4-7 16,10-12 0-16,13-6-5 15,5-16 1-15</inkml:trace>
  <inkml:trace contextRef="#ctx0" brushRef="#br0" timeOffset="232658.876">8537 14239 48 0,'-28'-28'24'0,"28"6"-22"16,0 22 45-16,0 0-46 16,4 3 0-16,-1 7 0 15,1 5 1-15,3 4-3 16,7 9 0-16,-4 10 2 0,8-4 0 16,0 10-1-16,-4 3 1 15,-4 0-9-15,1 7 0 16,3-4-8-16,-10-16 1 15</inkml:trace>
  <inkml:trace contextRef="#ctx0" brushRef="#br0" timeOffset="233199.5413">8805 14575 22 0,'-7'-3'11'0,"0"6"5"16,7-3 4-16,0 0-17 0,0 0 1 16,0 0 1-16,0 0 0 15,0-6-7-15,7-4 1 16,11-2 5-16,0-1 0 15,13-3-2-15,8 4 1 16,0 2-1-16,-7 4 0 16,-4 9-1-16,-10 10 1 15,-11 9-1-15,-14 19 1 16,-18 12-2-16,-10 3 1 0,-1 7-1 16,-6-10 1-16,7-6 0 15,10-6 1-15,18-6-5 16,14-23 1-16,35-6-12 15,22-21 1-15</inkml:trace>
  <inkml:trace contextRef="#ctx0" brushRef="#br0" timeOffset="245269.2027">17882 2182 12 0,'-35'-19'6'0,"-25"-15"-2"0,42 28 7 15,-6-1-10-15,-8-8 1 16,-10-4 1-16,-11 6 0 31,-32 7-4-31,4 6 1 16,0 3 2-16,10 19 0 16,8 0-1-16,-8 3 0 0,8 3-1 15,6 13 1-15,11 0-1 16,11 9 0-16,3 6 0 15,8 10 1-15,10-6-1 16,14-1 1-16,7-5-1 16,21-1 1-16,4 0 0 15,13 1 0-15,22-1 0 16,4 0 1-16,17-9 0 16,7-9 0-16,29-13 0 15,-4-7 0-15,7-24 0 16,-7 0 0-16,7-4 0 15,-18-6 0-15,-14-3-2 16,-21-9 1-16,-17 9 0 16,-15-13 0-16,-13-12-1 15,-15-9 1-15,-14-19-1 16,-14 3 1-16,-11-1-1 0,-7 11 0 16,-3 8-5-16,-8 20 1 15,-9-1-6-15,-15 20 1 16</inkml:trace>
  <inkml:trace contextRef="#ctx0" brushRef="#br0" timeOffset="246079.476">13476 2402 17 0,'4'-63'8'0,"-1"28"-7"0,-3 26 9 15,-3 0-10-15,-4-7 0 16,-8 3 0-16,-13-5 0 16,-14 11 0-16,0-2 0 0,-18-1-1 15,-11-5 1-15,-14 5 0 16,-10 1 0-16,3 3 1 15,-13 6 0-15,2 0 0 16,-3 6 1-16,-3 0 0 16,10 4 0-16,-3 8-1 15,10 8 1-15,15 5-2 16,6 13 1-16,11 15-1 16,7 4 1-16,14-6-1 15,15-7 1-15,17 6-1 16,10 7 1-16,25 6 0 15,15 3 1-15,24-9-1 16,17-1 0-16,19-2 1 16,6-13 0-16,18-12 0 15,-3-1 0-15,6-15-1 16,-6-10 1-16,10-18-1 16,-11-7 1-16,-6-18-1 15,-8-10 1-15,-14-19-1 0,-14 7 0 16,-17-13 0-16,-18-19 0 15,-15-13-1-15,-13 11 1 16,-14 5-1-16,-19 19 0 16,-13 3-10-16,-14 26 1 15</inkml:trace>
  <inkml:trace contextRef="#ctx0" brushRef="#br0" timeOffset="247401.0494">9490 12756 41 0,'-14'-6'20'0,"24"6"-9"0,-6 3 21 16,-4-3-34-16,3 3 1 15,1-3 1-15,-1-3 0 16,1 3-2-16,-1 6 1 0,-3 0-6 15,0 7 0-15,-3 3-3 16,-4 6 0-16,0-4-2 16,0 4 1-16,-7-3 6 15,3-3 1-15,4 3 4 16,3 0 1-16,4-1 4 16,7-2 1-16,8 0 0 15,-1-4 0-15,0 1-12 16,-4-1 0-16</inkml:trace>
  <inkml:trace contextRef="#ctx0" brushRef="#br0" timeOffset="249774.8237">10739 12637 16 0,'14'-3'8'0,"17"-7"1"15,-27 7 9-15,-1 3-13 16,5 0 0-16,-8 0 4 15,0 0 1-15,-4 6-12 16,-7-2 1-16,-3-1 8 16,-7 3 0-16,-11 7-3 15,-6 5 1-15,-5-5-3 16,4 3 0-16,4 2-2 16,3 1 0-16,-3 0-7 15,7-3 1-15,7-4-7 16,7 1 0-16</inkml:trace>
  <inkml:trace contextRef="#ctx0" brushRef="#br0" timeOffset="249984.0267">10908 12765 29 0,'14'7'14'0,"-39"-14"-4"0,18 7 17 16,-10 7-27-16,-8 5 1 15,-7 4-1-15,-10 6 1 16,-4-3-1-16,0 3 0 16,0-7-1-16,7 1 0 15,8-3-7-15,6-4 0 0,7 0-2 16,11 4 0-16</inkml:trace>
  <inkml:trace contextRef="#ctx0" brushRef="#br0" timeOffset="250253.4381">10495 12602 30 0,'-7'-28'15'0,"14"6"-5"16,-3 10 26-16,-1 5-30 15,-3 1 0-15,0 6 2 16,0 0 1-16,4 3-12 15,-1 7 0-15,4 8 8 16,0 8 0-16,0 5-3 16,0-3 0-16,4 7-1 15,3 2 0-15,0 7-2 16,0-3 1-16,-3 3-9 0,-4 0 0 16,-3-3-7-16,-4-13 0 15</inkml:trace>
  <inkml:trace contextRef="#ctx0" brushRef="#br0" timeOffset="250479.6597">10361 12772 46 0,'-11'-7'23'0,"15"-24"-18"0,0 28 34 0,-4 3-38 15,0 6 1-15,0 1 0 16,0-4 0-16,3 15-3 16,8 11 1-16,3 8-1 15,3-5 1-15,12 8-14 16,6 14 0-16</inkml:trace>
  <inkml:trace contextRef="#ctx0" brushRef="#br0" timeOffset="251514.0214">11762 12236 37 0,'3'-19'18'0,"4"9"-6"0,-3 4 18 0,-4 6-30 16,3 3 0-16,1 10 2 16,-1 9 0-16,1 9-2 15,-1 10 0-15,1 12 1 16,-1 4 1-16,4 5-1 16,1-2 1-16,-1-13-2 15,0 0 1-15,-4-3 0 16,1-7 1-16,-1-8 0 15,1-7 0-15,-4-7 0 16,0-12 1-16,0-9-1 16,3-3 1-16,1-7-2 15,6-9 1-15,8-6-2 16,3-1 1-16,7-2-2 16,4-1 1-16,-4 10-1 0,1-3 0 15,-5 12-1-15,-3 13 0 16,-3 6 0-16,-4 13 1 15,-7 9 0-15,-7 3 0 16,-7 4 0-16,-3-4 1 16,-4 3 0-16,-8-3 1 15,-2-2-1-15,-1-11 1 16,4-5-5-16,3-10 1 0,8 0-4 16,-1-7 0-16,7-8-8 15,12-1 0-15</inkml:trace>
  <inkml:trace contextRef="#ctx0" brushRef="#br0" timeOffset="251965.7727">12397 12621 26 0,'28'-3'13'0,"0"-25"-2"15,-21 22 14-15,-3-1-23 16,3 4 1-16,-7-9 2 15,-7-1 0-15,0 7-5 16,-4 0 0-16,0 2 3 16,-3 4 1-16,-7 7-1 15,0 5 0-15,-4 7-1 16,-3 6 0-16,0 6-1 16,3-9 1-16,4 0-1 15,7-3 1-15,3-3 0 0,8-4 0 16,13-5-1-16,8 2 1 15,3-9-1-15,4-9 1 16,-4-7-1-16,7-6 1 16,-3 0-2-16,-7 6 1 15,-1-2 0-15,-3 5 0 16,4 4 1-16,-11 2 0 16,0 4 0-16,-7 6 1 15,0 4-1-15,0 5 1 0,7 4-2 16,-7 3 1-16,4 3-4 15,-1-10 1-15,4 1-7 16,4 2 1-16,-1-2-9 16,12-4 0-16,2-2-2 15,4-4 0-15</inkml:trace>
  <inkml:trace contextRef="#ctx0" brushRef="#br0" timeOffset="252249.6041">12689 12609 39 0,'-35'-29'19'0,"42"11"-23"15,-7 18 35-15,0-7-30 16,0 10 1-16,4 7 1 16,-1 6 1-16,1 2-4 15,-1 11 1-15,4-7 2 16,-3 3 0-16,3 3-1 16,0 0 1-16,0-3 0 15,0-6 0-15,4-6-1 0,-1-13 1 16,4-7-1-16,1-8 1 15,-1-14 0-15,0-5 0 16,-4-10-2-16,1-3 1 16,3 6-3-16,0 7 0 31,11-1-11-31,-8 10 0 16,1 19-5-16,3 6 1 15</inkml:trace>
  <inkml:trace contextRef="#ctx0" brushRef="#br0" timeOffset="252625.7007">13028 12675 21 0,'-10'-16'10'0,"38"16"-4"15,-28-6 6-15,0-7-7 16,3-3 1-16,-6 1 3 16,3-1 0-16,0-3-9 15,-4 7 1-15,4-7 8 16,0 6 0-16,-3-2-2 15,-1 2 0-15,4 16-2 16,0 16 1-16,4 0-4 16,3 9 0-16,-4 0-1 15,1 7 0-15,-1-7-1 16,4 3 1-16,-3 1 0 16,-1-7 0-16,-3 0 1 15,7-6 0-15,-7-7 1 16,4-6 0-16,0-15 0 0,3 3 0 15,0-16-1-15,0-6 1 16,3-10-4-16,4-9 0 16,1-6-3-16,-1 6 0 15,0 3-4-15,-4 6 0 16,1 10-6-16,-1 12 0 16,5 10-3-16,-1 15 0 15</inkml:trace>
  <inkml:trace contextRef="#ctx0" brushRef="#br0" timeOffset="253150.7075">13346 12703 39 0,'3'9'19'0,"50"-15"-19"15,-39 0 32-15,4 2-28 16,-1-2 0-16,-2-6 1 16,2 2 1-16,4 1-8 15,-3-10 0-15,0 0 4 16,-4-6 1-16,0-3-3 15,-4-3 0-15,-3-1-2 16,-7 10 1-16,-7 10-2 16,-3 5 1-16,-8 17 2 15,-6 12 0-15,-5 9 1 16,1 0 1-16,3 4 1 16,4-1 1-16,7-5 0 15,14-1 1-15,14-3-3 16,4-3 1-16,3-6-3 0,11-7 0 15,7-9-5-15,3 0 1 16,4-19-5-16,3-9 0 16,-3-6-3-16,-7-20 0 15,-7-5-2-15,-15-10 1 16,-3 6 9-16,-10 16 0 16,-4 3 7-16,-4 3 1 15,-3 7 5-15,0 12 1 16,4 3 4-16,-1 10 0 0,4 9-4 15,0 0 0-15,4 12-4 16,3 16 1-16,0 10-5 16,3 15 1-16,1 4-1 15,3 5 1-15,0 4-6 16,-3-12 1-16,-1-4-7 16,4-9 1-16,1-10-8 15,13-12 0-15,-7-10-2 16,7-15 0-16</inkml:trace>
  <inkml:trace contextRef="#ctx0" brushRef="#br0" timeOffset="253361.9111">14273 12380 35 0,'-7'-16'17'0,"-10"10"-20"16,10 6 35-16,-7 0-29 16,-4 3 1-16,-7 3 1 15,4 4 1-15,0 2-7 16,3 10 0-16,4 3 5 15,4 3 1-15,6 1-2 16,11-1 0-16,7 0-1 0,11 0 1 16,0 4-1-16,-1-1 0 15,-6-6-3-15,-15-3 0 16,-17 3-9-16,-10 0 0 16</inkml:trace>
  <inkml:trace contextRef="#ctx0" brushRef="#br0" timeOffset="255492.409">15275 12474 26 0,'36'-35'13'0,"9"7"-4"0,-38 22 14 16,-3 3-20-16,-4 0 0 31,-18 15 3-31,-3 7 0 15,-7 6-8-15,0 3 1 16,3 7 5-16,0-7 1 16,4 0-2-16,7 4 0 15,7-1-2-15,4-6 1 0,10-6 0 16,3 0 0-16,8-10-1 16,3-6 0-16,4-9 0 15,3 0 1-15,-7-13-1 16,-3-3 1-16,-4 3-1 15,-11-6 0-15,-3 6-1 16,0 3 0-16,-7-2 0 16,-7 8 0-16,0 10-5 15,7-6 1-15,3 9-10 16,15-3 1-16,14 0-2 16,10-9 1-16</inkml:trace>
  <inkml:trace contextRef="#ctx0" brushRef="#br0" timeOffset="255943.3926">15889 12336 30 0,'-3'-44'15'0,"17"25"-12"15,-14 13 27-15,-4-4-27 16,-3-2 1-16,-3-1 3 0,-1 7 0 16,-3-3-7-16,0-4 0 15,0 1 6-15,0 5 0 16,-1-5-2-16,1 2 0 15,0 7-1-15,0 6 0 16,0 7-2-16,3-1 1 16,-3 16-1-16,4 16 0 15,-1 15 0-15,1 10 0 16,6 3-1-16,4 7 1 0,0-14-1 16,0-2 1-16,4-4-6 15,-1-5 0-15,1-14-5 16,-1-6 0-16,-3-15-7 15,0-13 1-15,0-12-1 16,-3-7 0-16,-8-6 14 31,0 57 3-31,-10-114 7 16,-7 42 1-16,3 9 8 16,8 6 0-16,6 3 0 15,11 3 0-15,14 7-10 16,7-4 1-16,11 4-6 15,3-1 1-15,8 1-12 16,-1-1 1-16,0 1-7 16,-3 0 0-16</inkml:trace>
  <inkml:trace contextRef="#ctx0" brushRef="#br0" timeOffset="256799.1893">17325 12101 42 0,'3'-10'21'0,"1"-12"-11"0,-4 22 30 0,0 0-40 16,0 0 1-16,0 7 1 15,0 5 0-15,-4 7-2 16,1 0 0-16,-4 12 1 15,0 13 1-15,-4 6-1 16,-3 10 0-16,4 2 0 16,-1-8 0-16,0-7 0 15,4 0 0-15,4-13-1 16,10-9 1-16,3-6-5 16,8-16 1-16,3-9-2 15,0-6 0-15,4-14-1 16,3-8 1-16,1-4 0 15,-5 4 0-15,-3 3 7 16,1 2 0-16,-8 10 4 16,-4 4 0-16,-3 5 1 15,-7 10 0-15,0 7 0 16,0 8 0-16,-3 10-3 16,-1 13 1-16,4 3-4 0,0 0 1 15,0-10-3-15,0-3 0 16,-3-6-8-16,-1-9 0 15,4-4-9-15,7-9 0 16</inkml:trace>
  <inkml:trace contextRef="#ctx0" brushRef="#br0" timeOffset="256934.1337">17579 12041 47 0,'0'-31'23'0,"0"9"-24"0,0 22 32 0,0-6-32 16,-4 9 1-16,1 6-8 15,-1 7 1-15,11 9-2 16,0 3 1-16</inkml:trace>
  <inkml:trace contextRef="#ctx0" brushRef="#br0" timeOffset="257474.3003">17734 12449 39 0,'28'-32'19'0,"39"4"-13"15,-52 16 27-15,-1-4-30 16,0-3 0-16,-4 0 2 16,1 0 1-16,-4 1-6 15,0-1 0-15,-3 3 4 16,-4 7 1-16,0-4-3 16,-4 7 1-16,-3 0-2 0,-4 6 1 15,-3 6-3-15,-3 7 1 16,-5 5-1-16,1 7 1 15,4 0 0-15,-1 7 0 16,4 2 0-16,3 1 1 16,8-4 0-16,3-3 0 15,3-2 0-15,4-11 0 16,7 1-1-16,4-10 1 16,0-6 0-16,-1-6 0 15,-2-13 0-15,-1 3 0 16,-4-2 0-16,1-4 0 0,-4 0 0 15,0-3 0-15,-7-1-1 16,0 5 1-16,0 5-2 16,0 3 0-16,-4 10-1 15,1 9 1-15,-4 7-1 16,3 12 1-16,1 13-1 16,-1 6 1-16,-3 6 1 15,0 6 0-15,-3-6 0 16,-8 4 0-16,-7 2 1 15,-3-3 0-15,0 1-2 16,-1-10 0-16,5-7-4 16,-1-15 1-16,0-15-4 15,4-11 0-15,0-11-9 16,7-10 0-16</inkml:trace>
  <inkml:trace contextRef="#ctx0" brushRef="#br0" timeOffset="257925.0513">17992 12072 28 0,'3'-3'14'0,"25"3"-2"0,-24 0 14 16,-4 0-23-16,3 10 0 16,-3 2 3-16,0 10 1 15,0 3-8-15,0 10 0 0,-3 9 5 16,-1 12 1-16,-6 4-2 15,3 6 1-15,-4-10-2 16,4 13 0-16,0-19-1 16,4-9 1-16,3-7 0 15,0-8 1-15,3-11 0 16,8-5 1-16,3-14-3 16,3-14 0-16,5-11-1 15,-1-8 0-15,0-7-2 16,4 0 1-16,-1 0-2 15,1 6 0-15,-4 4 4 16,0 6 1-16,-3 9 1 16,0 6 0-16,-4 13 0 15,-4 10 0-15,-3 9-1 16,-7 12 1-16,-3 7-2 16,-1 2 1-16,-3 4-2 15,4-9 1-15,-1-1-7 16,1-2 0-16,3-10-7 0,0-10 0 15,10 7-6-15,1-10 1 16</inkml:trace>
  <inkml:trace contextRef="#ctx0" brushRef="#br0" timeOffset="258195.6466">18553 12038 41 0,'10'6'20'0,"-10"-3"-13"0,4 0 33 0,3 4-37 15,-7 5 1-15,-4 7 1 16,1 6 1-16,-1 10-8 16,1 12 1-16,-4 9 4 15,0 7 1-15,3 0-2 16,0-7 0-16,-3-6-5 15,0 7 0-15,4-13-9 16,-1-7 0-16,4-9-5 16,0-12 1-16</inkml:trace>
  <inkml:trace contextRef="#ctx0" brushRef="#br0" timeOffset="258346.0488">18464 12348 48 0,'0'-9'24'0,"14"0"-21"0,-14 9 42 15,11-7-46-15,10 4 1 32,29-9-25-32,10 2 0 15,0 1 23-15,-11-13 0 16</inkml:trace>
  <inkml:trace contextRef="#ctx0" brushRef="#br0" timeOffset="259532.4059">19748 12254 12 0,'36'-22'6'0,"-15"4"7"16,-14 11 7-16,0 7-15 0,0 0 1 15,-3 0 4-15,-4 0 1 16,-7 0-12-16,-4 10 0 16,-10 2 9-16,-7 7 0 15,-4 9-3-15,0 0 1 16,4 10-3-16,7 0 1 15,3-4-2-15,8 1 0 0,6-4-1 16,8-9 1-16,10-3-5 16,10-10 1-16,5-6-7 15,2-12 1-15,8-13-5 16,3-3 1-16,4 0-3 16,0-3 1-16,-7-1 6 15,0 1 1-15,-11 3 8 16,-7 3 0-16,-7 3 6 15,-3 4 1-15,-8 5 1 16,-3 1 1-16,-3 6-3 16,-4 6 0-16,3 3-1 15,1 7 1-15,-1 2-3 16,4 4 1-16,7 9-2 16,0-3 1-16,0 7-2 15,0-1 1-15,0 1-3 16,-3-1 1-16,0 0-1 15,-1-9 1-15,-3-6 0 0,0-4 0 16,0-2 0-16,0-10 1 16,4-10 0-16,-1-12 0 15,4-9-1-15,4-13 1 16,-1-3-2-16,12 0 1 16,-1 10-3-16,3 5 1 15,-2 4-9-15,-1 9 1 16,0 3-7-16,-4 10 0 15</inkml:trace>
  <inkml:trace contextRef="#ctx0" brushRef="#br0" timeOffset="259922.2447">20338 12330 26 0,'3'-29'13'0,"11"17"4"16,-10 6 11-16,-4 6-22 15,0 0 0-15,3 3 2 16,-3 3 0-16,-3 6-10 16,3 7 0-16,-4 0 7 15,1 6 1-15,3 3-4 16,0-2 1-16,0-1-1 16,0 0 0-16,3-10-1 15,4 1 0-15,4-13-2 16,0-9 0-16,6-10-2 15,1-3 1-15,6-3-1 16,-6-6 0-16,0 3 0 0,-4 0 1 16,-4 6 2-16,-3 4 1 15,-3 5 1-15,-4 7 0 16,-4 9-1-16,1 4 1 16,-1 2-1-16,8 4 1 15,3 3-4-15,7 3 0 16,4 0-7-16,6-4 1 15,1-5-7-15,7 0 0 16</inkml:trace>
  <inkml:trace contextRef="#ctx0" brushRef="#br0" timeOffset="260387.2409">20909 12330 37 0,'0'-13'18'0,"-3"-12"-12"15,3 19 26-15,0-1-31 16,-4 4 1-16,1 0 1 15,-1 3 1-15,-3 3-4 16,-4 4 0-16,-10 2 3 16,-3 7 0-16,-5 2-1 15,5 4 1-15,6 7-1 16,0-1 0-16,4 3 0 16,4 4 0-16,3-4-1 15,3-3 1-15,11-6-1 16,4-9 1-16,6-4-1 15,12-15 1-15,-1-4-3 16,0-18 1-16,4-12-2 16,0-11 0-16,-1-2 0 0,1-10 0 15,-14-6-1-15,-8-3 0 16,-6 3 3-16,-8 19 1 16,-3 3 0-16,-3 16 1 15,-1 12 1-15,0 9 0 16,-3 14 0-16,7 8 0 15,4 13-2-15,-1 10 1 16,-3 2-1-16,4 17 1 16,-1 5-1-16,1 7 1 0,3 3-3 15,3 3 0-15,4-15-7 16,4-13 1-16,10-7-10 16,7-2 0-16,0-17-1 15,-7-11 0-15</inkml:trace>
  <inkml:trace contextRef="#ctx0" brushRef="#br0" timeOffset="260672.0915">21093 12521 42 0,'-7'3'21'0,"7"-9"-21"15,0-1 42-15,3-2-41 16,4 3 1-16,7-4-1 16,0-8 1-16,4-1-3 15,0 0 0-15,-4-6 1 16,0-7 0-16,-4 4-2 15,-3 3 0-15,-3 9 0 16,-4 7 1-16,-11 12 2 16,-6 10 1-16,-8 6 1 0,4 12 1 15,3 3 0-15,8 4 1 16,10-3 0-16,7-1 1 16,10 1-4-16,5-4 1 15,6-3-6-15,4-6 0 16,-1-9-9-16,-3-4 1 15,25-6-7-15,4-19 1 16</inkml:trace>
  <inkml:trace contextRef="#ctx0" brushRef="#br0" timeOffset="261302.7795">22306 12214 27 0,'-7'-7'13'0,"-11"23"-2"0,8-10 15 16,-11 7-22-16,-8 9 1 0,-2 3 2 16,-5 16 0-16,8-4-9 15,4 4 1-15,6-7 6 16,7-2 0-16,8-7-2 15,10-3 1-15,14-13-2 16,7-6 1-16,8-15-2 16,-8 2 1-16,0-21-2 15,-3-7 1-15,-11-5-1 16,-7 2 1-16,-7 6-2 16,-4 7 1-16,-6 12 0 15,-8 4 0-15,0-1-4 16,1 7 0-16,3 6-6 15,3 3 1-15,8 3-7 16,10 7 1-16</inkml:trace>
  <inkml:trace contextRef="#ctx0" brushRef="#br0" timeOffset="261513.7944">22525 12251 46 0,'7'-9'23'0,"-7"12"-15"0,0-3 40 15,-4 6-43-15,-3 10 0 16,-3 3 1-16,-1 6 1 16,8 6-10-16,-4 7 1 0,3-4 5 15,1 1 0-15,-1-1-5 16,4-2 0-16,0-14-8 16,4-5 1-16,-4-4-9 15,0-9 0-15</inkml:trace>
  <inkml:trace contextRef="#ctx0" brushRef="#br0" timeOffset="261650.4212">22475 12010 53 0,'15'-7'26'0,"2"-11"-37"16,-10 18 40-16,0 9-39 15,-3 0 1-15,3 7-15 16,7 3 1-16</inkml:trace>
  <inkml:trace contextRef="#ctx0" brushRef="#br0" timeOffset="261873.3308">22828 11928 28 0,'11'-34'14'0,"-4"34"3"0,-7 0 16 16,0 3-27-16,0 3 0 15,-4 19 3-15,1 3 0 16,-4 7-12-16,3 9 1 16,4 0 7-16,-3 9 0 15,-1 0-3-15,1 16 0 0,-1-9-9 16,1-1 1-16,-1-5-10 16,1-23 0-16</inkml:trace>
  <inkml:trace contextRef="#ctx0" brushRef="#br0" timeOffset="263271.2516">9359 14261 38 0,'-10'-19'19'0,"17"4"-8"16,-4 8 20-16,-3 7-30 15,4-9 1-15,6 9-2 16,-10 0 0-16,7 9-3 16,0 1 0-16,0 6-6 15,1 2 0-15,6 1-4 0,0 3 0 16</inkml:trace>
  <inkml:trace contextRef="#ctx0" brushRef="#br0" timeOffset="263374.9644">9412 14487 33 0,'-14'19'16'0,"14"-10"-25"0,0-6 28 16,14 4-34-16,0-7 1 15</inkml:trace>
  <inkml:trace contextRef="#ctx0" brushRef="#br0" timeOffset="265190.8207">10534 14402 38 0,'0'7'19'0,"14"-17"-11"0,-7 10 20 0,4 0-27 15,6 6 1-15,4-2 0 16,4 2 1-16,3 6-4 16,-3 4 1-16,0 3 2 15,-4-3 0-15,0-1-1 16,-3-2 0-16,-4-4-3 15,-4-2 0-15,1-7-3 16,-4-7 1-16,0-8-2 16,-7-1 0-16,0 0 0 15,0-3 1-15,0-3 4 16,4 7 1-16,-4-1 4 16,0 7 1-16,3-1 3 15,1 7 0-15,6 3 0 16,4 6 1-16,4 7-2 15,7-10 0-15,-1 3-4 16,-2 4 1-16,6 2-15 0,4 4 0 16</inkml:trace>
  <inkml:trace contextRef="#ctx0" brushRef="#br0" timeOffset="266468.1687">12538 14227 45 0,'0'-25'22'0,"24"-10"-11"16,-20 26 23-16,3 6-33 16,4-1 0-16,-1 11 0 15,1 2 0-15,-4 4-2 16,3 6 1-16,4-1 1 15,1-2 0-15,2 0-1 16,1-4 1-16,0 1-3 16,-1-1 1-16,1-5-3 0,-1-4 1 15,-2-3-1-15,-1-7 1 16,-4-5-1-16,-3-1 0 16,0-2 3-16,-3-1 0 31,-1-6 6-31,1 3 0 15,3 7-1-15,4 2 1 16,3 13 0-16,7 7 0 16,4 6-4-16,17-1 1 15,4 1-17-15,10 9 1 0</inkml:trace>
  <inkml:trace contextRef="#ctx0" brushRef="#br0" timeOffset="269035.8303">15275 14089 38 0,'0'-19'19'0,"18"44"-9"16,-4-25 20-16,0 0-27 16,0 6 0-16,0 1 1 15,0 5 0-15,1 4-6 16,2 3 1-16,-3-7 4 16,8 1 0-16,-8-4-5 15,0-3 1-15,0-6-4 16,-4 0 1-16,-3-3-3 15,-3-12 1-15,-4-7-1 16,-4-3 0-16,1-4 4 16,-1 1 1-16,4 6 3 15,0 3 1-15,4 7 4 16,3 6 0-16,4 6 0 16,3 6 0-16,3 3-1 0,5 1 0 15,-1 2-8-15,3 7 1 16,8 3-11-16,0-3 0 15</inkml:trace>
  <inkml:trace contextRef="#ctx0" brushRef="#br0" timeOffset="271091.7591">17434 13778 38 0,'-24'-53'19'0,"34"53"-15"0,-6-16 20 0,-1 4-21 16,4 2 0-16,-7 10 0 15,0 0 0-15,7 7-3 16,-7 8 0-16,0 1 3 15,0 12 0-15,-3 4-1 16,-1 11 0-16,-6 8 0 16,3 2 1-16,0 3-2 15,3-2 0-15,-3-1 0 16,0-6 1-16,0-12-1 16,0-7 0-16,0-6-1 15,3-3 1-15,-3-10-1 16,4-6 0-16,3-15-1 15,3-10 1-15,11-10-1 16,7-2 0-16,4-7 0 0,10-3 1 16,-6 3-1-16,-1 7 1 15,-3 2-1-15,-4 14 1 16,-4 2 1-16,-2 3 0 16,-8 10 0-16,0 13 0 15,-4 9 1-15,1 6 0 16,-4 15-1-16,3 4 1 15,1 0-1-15,-1 0 0 0,1-9-2 16,-4-1 0-16,0-3-9 16,0-5 1-16,3-1-7 15,8-7 1-15</inkml:trace>
  <inkml:trace contextRef="#ctx0" brushRef="#br0" timeOffset="271451.5768">17724 14249 37 0,'-4'0'18'0,"50"9"-14"16,-32-12 25-16,0 0-28 15,4-3 1-15,3 2-1 16,4-8 1-16,3-7-3 16,4 7 0-16,-1-7 2 15,-2-3 0-15,-1-3-1 16,-11 0 1-16,-2-4-1 15,-5 7 1-15,-3 4-1 16,-3-1 1-16,-4 6 0 0,-7 4 0 16,-4 9 1-16,-7 9 1 15,-3 4 1-15,-3 6 1 16,-1 9 1-16,-7 6 0 16,7 1-1-16,4-1 0 15,7 4-1-15,7-10 0 16,11-3-4-16,13-6 1 15,8-10-8-15,14-5 0 16,3-4-7-16,0-4 1 0,1-2-6 16,-1-6 1-16</inkml:trace>
  <inkml:trace contextRef="#ctx0" brushRef="#br0" timeOffset="271812.0556">18302 14139 28 0,'4'-28'14'0,"6"3"-8"15,-10 25 20-15,0 0-24 16,0 0 1-16,-3 3 2 15,-4 0 0-15,-7 6-4 16,-4 10 0-16,-3 3 5 16,3 3 0-16,4-3-2 15,3 3 1-15,1-3-2 16,3-6 1-16,3 3-3 16,1-7 1-16,6 1-3 15,1-4 1-15,3-6-3 16,3-6 0-16,1-9-1 15,7-1 0-15,-1-3 0 16,8-9 1-16,-4 0 0 0,0 0 0 16,-3 9 5-16,0 4 1 15,-4 2 0-15,-4 7 1 16,-3 6 0-16,-3 4 0 16,-4 5 1-16,3 4 0 15,1 0-3-15,3-1 0 16,0 1-6-16,4-7 1 15,3 1-7-15,0-1 1 16,0-2-7-16,-4-4 0 0</inkml:trace>
  <inkml:trace contextRef="#ctx0" brushRef="#br0" timeOffset="272097.0176">18517 14026 34 0,'-17'-28'17'0,"27"28"-13"15,-10 0 25-15,7 6-26 16,0 0 1-16,0 4 1 16,0 5 1-16,4 11-7 15,0 2 0-15,-4 3 5 16,0 0 0-16,3-9-2 16,1 0 0-16,-8-6 0 15,5-7 1-15,-1-5-2 16,3-8 1-16,4-8-1 15,-3-16 1-15,-1-4-1 16,1 1 0-16,0 3-5 0,-1 0 0 16,-3 2-6-16,4 5 1 15,6-1-7-15,1 12 1 16</inkml:trace>
  <inkml:trace contextRef="#ctx0" brushRef="#br0" timeOffset="273072.9973">18916 14051 34 0,'-4'-22'17'0,"15"-22"-12"16,-7 32 26-16,-1-1-26 15,-3 1 1-15,0 2 1 16,0 1 0-16,0 3-9 16,-3 9 0-16,-1 9 6 15,0 13 0-15,1 4-2 16,3 11 0-16,0-2-1 15,3-4 0-15,5 1-1 16,2-4 1-16,-3-2 0 16,4-8 0-16,-1 1-1 15,4-9 1-15,1-7-1 16,-1-9 0-16,3-6 0 0,-3-7 0 16,-3-9-1-16,3-10 1 15,0-2 0-15,0-4 1 16,0 0 1-16,-3 4 1 15,-4 5 0-15,0 10 0 16,-7 0-1-16,0 10 1 16,0 12-1-16,0 6 0 15,7 10-2-15,0 9 0 0,4 22-1 16,-1 9 1-16,-3 7-1 16,4 0 1-16,-7 3 0 15,-8 9 0-15,-10 3 0 16,-7-6 0-16,-7-3 0 15,-8-6 0-15,-10-10-6 16,-3-12 1-16,0-16-11 16,6-6 1-16</inkml:trace>
  <inkml:trace contextRef="#ctx0" brushRef="#br0" timeOffset="275699.7071">20373 13988 37 0,'-4'-15'18'0,"15"2"-11"16,-11 13 19-16,0 0-25 15,7 3 0-15,4 4 0 16,3 5 1-16,3 1-3 16,8 9 1-16,-4 3 1 15,0 0 0-15,1 0-1 16,-5-3 1-16,1-3 1 0,-4-7 0 15,0-6-1-15,4-6 1 16,-4-6-1-16,0-9 1 16,-3-1-1-16,-1 0 0 15,1 0-1-15,-1 1 1 16,-3 2 1-16,-3 4 0 16,-1 3 1-16,-3 6 0 15,7 0-1-15,4 3 1 16,3 6 0-16,7-6 0 0,4 4-4 15,0 2 1-15,-1-3-7 16,1-3 0-16,3 4-9 16,4 2 0-16</inkml:trace>
  <inkml:trace contextRef="#ctx0" brushRef="#br0" timeOffset="276436.6227">22112 13753 52 0,'-3'-31'26'0,"24"21"-28"16,-14 4 41-16,3 0-38 16,1 0 1-16,0 6-1 15,-1 3 0-15,1 12-2 16,-1-2 1-16,1 3 0 16,-1 3 1-16,5 2-1 15,-1-2 1-15,-4-6-2 16,4-4 1-16,0 1-2 15,1-7 1-15,2-16-1 0,1 1 0 16,-4-7 0-16,-3 0 0 16,-1 7 2-16,-3-7 0 15,0 9 1-15,0 4 1 16,0 9 0-16,4 0 0 16,0 7 0-16,13 9 0 15,-3-7-9-15,11 10 0 16,14 0-8-16,-4-25 1 15</inkml:trace>
</inkml:ink>
</file>

<file path=ppt/ink/ink1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21-10-19T08:56:08.283"/>
    </inkml:context>
    <inkml:brush xml:id="br0">
      <inkml:brushProperty name="width" value="0.05292" units="cm"/>
      <inkml:brushProperty name="height" value="0.05292" units="cm"/>
      <inkml:brushProperty name="color" value="#FF0000"/>
    </inkml:brush>
  </inkml:definitions>
  <inkml:trace contextRef="#ctx0" brushRef="#br0">4667 4612 68 0,'0'0'34'0,"0"57"-29"0,7-42 34 0,-7 14-39 16,4 5 0-16,-1 20 0 16,8-14 0-16,-8 4-2 15,5 0 1-15,-5-3-7 16,4-4 1-16,-7-5-6 16,0-1 1-16,4-6-6 15,-4-15 0-15</inkml:trace>
  <inkml:trace contextRef="#ctx0" brushRef="#br0" timeOffset="1">4861 4481 17 0,'-24'-25'8'0,"2"15"1"15,19 7 4-15,-8 0-7 0,-13 0 1 16,2-7 4-16,-6 10 0 16,-4 0-12-16,-6 0 0 15,-5 10 9-15,1 15 1 16,7 6-4-16,-4 29 1 16,4 6-3-16,-15 15 1 15,11 20-3-15,4-1 0 16,21-3-1-16,3 0 0 0,11-12-1 15,15-7 1-15,9-18-1 16,19-13 1-16,10-19 0 16,10-15 0-16,8-26 0 15,-1-9 0-15,-6-22-1 16,-8-9 1-16,-3-10-1 16,-4-6 1-16,1-9-1 15,-18-4 0-15,-15-5 0 16,-10 21 1-16,-7 3 0 15,-7 10 0-15,-3 12 0 16,-12 13 0-16,-6 6-2 16,-11 9 0-16,4 4-3 15,7 6 1-15,0-4-7 16,6 1 0-16,12 3-3 16,3-10 1-16</inkml:trace>
  <inkml:trace contextRef="#ctx0" brushRef="#br0" timeOffset="2">5620 4584 21 0,'3'-9'10'0,"11"-13"7"0,-10 12 11 16,3 10-24-16,-7 0 1 0,0 0 3 15,-11 4 0-15,1 8-10 16,-8 19 1-16,-3 16 7 16,-7 13 0-16,-11 3-2 15,-10 6 0-15,-1-3-2 16,8-4 1-16,-4-2-2 16,11-13 0-16,6-3-4 15,8-13 0-15,14-15-7 16,14-16 0-16,14-13-6 15,18-5 1-15</inkml:trace>
  <inkml:trace contextRef="#ctx0" brushRef="#br0" timeOffset="3">5613 4989 42 0,'-4'6'21'0,"4"-6"-14"0,0-6 34 16,4 9-41-16,-4-3 1 16,7 0-1-16,0 0 1 15,-4 3-7-15,1 0 0 16,-1 0-8-16,8 3 1 16</inkml:trace>
  <inkml:trace contextRef="#ctx0" brushRef="#br0" timeOffset="4">5369 4584 37 0,'-14'0'18'0,"28"-3"-3"16,-3 3 24-16,-1-3-39 16,-10 3 1-16,4 0-10 15,7 0 0-15,3 9 0 16,-4 1 0-16</inkml:trace>
  <inkml:trace contextRef="#ctx0" brushRef="#br0" timeOffset="5">6406 4562 28 0,'4'-9'14'0,"-18"9"-5"16,14 0 14-16,0 0-22 16,0 9 1-16,0 13 1 15,0 6 1-15,-7 13-5 16,3 12 1-16,-6 4 2 16,-1-4 1-16,-3 1-1 15,0-1 0-15,3-6-1 16,-6-10 0-16,6-8 1 15,0-4 0-15,4-10-2 0,4-11 1 16,3-14-1-16,0-18 0 16,10-16-1-16,1-16 1 15,10-15-2-15,7-3 1 16,-3-4 0-16,10 20 1 16,-13 8 2-16,-1 20 0 15,-7 2 1-15,0 10 0 16,-3 13 1-16,6 0 0 15,-6 12 0-15,3 12 1 16,0 4-2-16,-3 16 0 16,3 9-1-16,-4 9 0 0,1 10-1 15,-4-1 1 1,0-5-4-16,-7 2 1 0,0-5-6 16,-7-13 1-16,7-4-6 15,-4 1 0-15,1-23-5 16,-1-8 0-16</inkml:trace>
  <inkml:trace contextRef="#ctx0" brushRef="#br0" timeOffset="6">6361 4832 45 0,'-15'-22'22'0,"23"19"-18"16,-5 0 41-16,8 3-44 16,-1 3 0-16,8 0 0 15,14-3 1-15,-1 0-3 16,5 0 1-16,2-9-11 15,5-1 1-15</inkml:trace>
  <inkml:trace contextRef="#ctx0" brushRef="#br0" timeOffset="7">7803 4437 35 0,'-14'0'17'0,"4"0"1"0,6 0 18 0,1 0-34 15,-1 3 1-15,1 0-2 16,-1 3 1-16,4-3-10 16,4 7 0-16,10-7-5 15,7 3 0-15</inkml:trace>
  <inkml:trace contextRef="#ctx0" brushRef="#br0" timeOffset="8">7761 4879 38 0,'-10'12'19'0,"27"7"-31"16,-6-16 26-16,13-3-28 15,-2-3 0-15</inkml:trace>
  <inkml:trace contextRef="#ctx0" brushRef="#br0" timeOffset="9">10269 4280 21 0,'0'0'10'0,"11"-9"-3"15,0 9 11-15,-4-4-12 16,-4 1 0-16,8 0 4 15,-4 3 1-15,-7-3-12 16,0 3 1-16,-7 6 8 16,-14 10 1-16,-4 9-4 15,-10 6 1-15,-11 13-3 16,-4 3 1-16,1 7-3 16,7-1 0-16,3-9-3 15,11 0 0-15,3-13-4 16,4-12 0-16,7-3-5 15,-1-13 0-15,12-10-5 16,3-8 1-16</inkml:trace>
  <inkml:trace contextRef="#ctx0" brushRef="#br0" timeOffset="10">9924 4346 39 0,'0'-32'19'0,"10"4"-6"0,-10 19 34 16,4 3-44-16,-4 6 1 15,3-7 4-15,-3 7 0 0,0 0-9 16,7 0 0-16,4 7 6 16,0 5 0-16,3 10-2 15,3-3 1-15,4 6-3 16,8 3 1-16,-1 4-6 16,4-1 1-16,6 0-10 15,1-3 1-15,0-9-8 16,-11 10 0-16</inkml:trace>
  <inkml:trace contextRef="#ctx0" brushRef="#br0" timeOffset="11">10449 4547 47 0,'4'6'23'0,"-4"-12"-19"0,0 6 36 16,0 6-39-16,3 3 0 15,-3 26 0-15,0 2 1 0,-3 13-5 16,-1 7 1-16,-3 6-8 16,7-4 1-16,0-5-6 15,-3-14 1-15</inkml:trace>
  <inkml:trace contextRef="#ctx0" brushRef="#br0" timeOffset="12">10996 4493 11 0,'-14'3'5'0,"-11"0"10"0,22-3 5 16,-4 0-16-16,0 0 0 16,0 0 3-16,0 0 0 15,-1 0-8-15,-2 0 0 16,3 0 6-16,7 0 0 16,0 0-2-16,17-6 1 15,1 3-2-15,0-6 1 16,3-4-1-16,4 7 1 15,3 0-1-15,0 6 0 16,0 0-3-16,0 0 0 16,4 6-4-16,-4-12 1 0,1-1-7 15,2-2 0-15,5 6-2 16,-12-7 0-16</inkml:trace>
  <inkml:trace contextRef="#ctx0" brushRef="#br0" timeOffset="13">11201 4302 22 0,'-32'-22'11'0,"11"9"0"15,17 4 18-15,-3 0-25 16,0-4 0-16,0 4 4 15,0-4 1-15,3 4-11 16,1-1 1-16,3 1 6 0,0 9 0 16,3 0-2-16,1 19 0 15,-8 9-2-15,-3 13 1 16,-3 12-1-16,-1 3 0 16,4 10-2-16,4 3 0 15,3 0-7-15,7-6 0 16,7 0-7-16,0-16 1 15</inkml:trace>
  <inkml:trace contextRef="#ctx0" brushRef="#br0" timeOffset="14">12933 4142 20 0,'28'-44'10'0,"14"16"-2"15,-31 15 10-15,3 7-14 16,-3-3 1-16,-8 6 5 15,8-4 0-15,-11 7-10 16,0 0 1-16,-11 13 7 16,-6 21 1-16,-12 10-2 15,-9 22 0-15,-15 3-3 16,3 3 0-16,8 0-4 16,7-3 1-16,6-6-7 15,8-22 1-15,11-7-7 16,6-18 1-16,8-22-5 15,6-7 0-15</inkml:trace>
  <inkml:trace contextRef="#ctx0" brushRef="#br0" timeOffset="15">12774 4208 45 0,'-14'-3'22'0,"10"-4"-16"0,4 14 42 16,0-7-44-16,0 0 0 15,4 6 2-15,0 7 0 16,-1 5-8-16,1 14 0 15,-1-4 5-15,4 3 1 16,0 10-6-16,7-3 0 0,4-1-8 16,3-2 1-16,0-10-9 15,7 0 0-15</inkml:trace>
  <inkml:trace contextRef="#ctx0" brushRef="#br0" timeOffset="16">13183 4468 38 0,'-7'-19'19'0,"7"-3"-13"16,0 16 24-16,4 3-31 15,3-16 0-15,0 7 2 16,0-1 1-16,0 4-1 16,0 2 1-16,0 4 0 15,0 3 0-15,-3 19 1 16,-4-10 1-16,-4 13-2 0,-3 13 1 15,0 6-1-15,0-7 1 16,-4 4-1-16,4-13 1 16,0 3-2-16,7-9 0 15,0-7 0-15,11-8 1 16,7-8-2-16,10-2 1 16,11-6-7-16,3-1 1 15,4-9-9-15,3 0 1 16,1 7-3-16,-12-7 0 15</inkml:trace>
  <inkml:trace contextRef="#ctx0" brushRef="#br0" timeOffset="17">13818 4293 23 0,'-42'0'11'0,"17"-4"3"0,25 4 12 0,-3-3-23 16,3 3 0-1,0 0 0-15,0-6 1 0,7 3-5 16,3 0 1-16,8 0 2 16,3 6 1-16,7-3-2 15,4 0 1-15,0 3-2 16,3 0 0-16,-3 0-5 16,-4 0 0-16,0 0-7 15,-6 1 1-15</inkml:trace>
  <inkml:trace contextRef="#ctx0" brushRef="#br0" timeOffset="18">13917 4042 44 0,'-18'6'22'0,"4"-3"-16"0,11 0 37 15,-4 3-41-15,0 7 0 16,0 6 0-16,3 12 1 15,1 1-4-15,-1 18 0 16,1-3 1-16,3 12 1 16,0 4-8-16,3 6 0 15,4 0-9-15,7-6 1 16</inkml:trace>
  <inkml:trace contextRef="#ctx0" brushRef="#br0" timeOffset="19">16492 4007 18 0,'4'-19'9'0,"3"-12"9"0,-4 22-1 15,1-1-11-15,0 1 1 16,-1 2 6-16,-3 7 1 15,0 0-16-15,-3 7 0 16,-5 12 10-16,-6 6 0 16,-10 19-3-16,-12 9 0 15,-9 0-4-15,6 10 1 16,3-16-6-16,5 0 0 16,2-6-7-16,8-7 1 15,7-9-6-15,7-6 0 0</inkml:trace>
  <inkml:trace contextRef="#ctx0" brushRef="#br0" timeOffset="20">16189 4089 53 0,'7'-32'26'0,"0"32"-25"16,-3-6 50-16,-4 9-47 16,0-3 0-16,3 10 2 15,4 5 1-15,0 7-9 16,4 10 0-16,6 2 5 15,8 4 0-15,7 6-6 16,3-7 0-16,-7-9-7 16,4 1 0-16,0-7-8 15,3-7 0-15</inkml:trace>
  <inkml:trace contextRef="#ctx0" brushRef="#br0" timeOffset="21">16651 4399 40 0,'-14'-6'20'0,"14"3"-17"0,0-4 24 15,0 1-27-15,4-3 0 16,3-1 0-16,3 4 1 16,4 0-1-16,4-4 0 0,0 1 0 15,3 3 0-15,0-1 0 16,0 4 1-16,-10 6-1 15,-4 7 1-15,-7 9 0 16,-11-4 0-16,-7 7 1 16,-3 3 0-16,0 0-1 15,7-3 1-15,7 0-2 16,10-3 1-16,12-6-1 16,2-1 0-16,4 4-1 15,4-3 0-15,-4-1 0 16,-10 4 1-16,-11 9 1 15,-11 3 0-15,-10 3-4 16,-14-6 1-16,-8-3-9 16,5-6 1-16,2-10-3 15,-2-9 1-15</inkml:trace>
  <inkml:trace contextRef="#ctx0" brushRef="#br0" timeOffset="22">17297 4277 40 0,'-14'-6'20'0,"14"18"-11"0,0-12 20 16,0 0-28-16,10 0 1 15,4-6 1-15,7 3 0 16,11 3-4-16,3-3 0 0,4 3 2 15,-3 0 1-15,-1 3-3 16,-3-3 0-16,-1-7-5 16,5 1 0-16,-5 3-3 15,-2-13 0-15,-5 4-5 16,-3-4 0-16</inkml:trace>
  <inkml:trace contextRef="#ctx0" brushRef="#br0" timeOffset="23">17554 4082 25 0,'-28'-25'12'0,"10"19"1"16,15 0 20-16,-4 3-27 15,0 0 1-15,0-1 2 16,0 4 1-16,0 7-13 16,-1 21 0-16,5 6 8 15,-4 10 0-15,3 19-5 16,1-3 1-16,6 2-11 15,15-5 1-15,7 15-6 0,-8-25 0 16</inkml:trace>
  <inkml:trace contextRef="#ctx0" brushRef="#br0" timeOffset="24">19516 3932 30 0,'3'0'15'0,"4"0"-2"0,-7 0 16 0,0 0-25 16,0 0 1-16,0 6 1 15,-7 10 0-15,-7 6-8 16,-14 19 0-16,-11 12 5 16,-10 3 1-16,6 13-3 15,1-15 1-15,0-1-7 16,6-12 0-16,8-7-6 15,3-9 0-15,18-15-3 16,7-4 0-16</inkml:trace>
  <inkml:trace contextRef="#ctx0" brushRef="#br0" timeOffset="25">19223 4111 41 0,'-4'-51'20'0,"8"36"-11"15,-4 15 39-15,0 0-44 16,0 0 1-16,0 0 1 15,0 9 1-15,3 7-10 0,1 6 0 16,3 0 5-16,4 6 0 16,3 10-2-16,7-1 1 15,4 4-5-15,3-6 1 16,-4-1-6-16,1-3 1 16,0 1-9-16,3-4 0 15</inkml:trace>
  <inkml:trace contextRef="#ctx0" brushRef="#br0" timeOffset="26">19812 4198 40 0,'7'-3'20'0,"0"16"-21"16,-7-13 27-16,0 6-25 15,0 4 0-15,-3 5 2 16,-4 4 1-16,-1 12-4 15,-2 1 0-15,-1-7 1 16,1 3 1-16,3 0-1 16,3-3 0-16,4-3-2 15,4-3 1-15,6-3-1 16,11-7 0-16,18-6 0 16,7-6 1-16,0 0-4 15,3-6 1-15,1-1-8 16,-1 4 0-16,1 3-1 15,-19 3 1-15</inkml:trace>
  <inkml:trace contextRef="#ctx0" brushRef="#br0" timeOffset="27">20080 4314 52 0,'-21'-3'26'0,"-7"13"-27"0,17-7 56 15,-3 6-55-15,0 10 1 16,-4 3-2-16,1 13 1 16,3 5-3-16,3 14 0 0,7 5-8 15,4 4 0-15,11 3-6 16,-4-4 1-16</inkml:trace>
  <inkml:trace contextRef="#ctx0" brushRef="#br0" timeOffset="28">21675 4045 12 0,'-21'9'6'0,"6"-18"11"0,12 9 6 15,-4 3-18-15,0 0 1 16,3-3 3-16,1 3 0 16,-1 0-10-16,4 0 1 15,0-3 7-15,4 10 0 0,6-10-3 16,8 3 1-16,7-6-2 15,-1 6 0-15,5-3-3 16,6 0 1-16,4-3-4 16,-1 3 1-16,-6 0-5 15,-4 0 1-15,-3 0-8 16,-4 0 0-16,7 9 0 16,-6 1 0-16</inkml:trace>
  <inkml:trace contextRef="#ctx0" brushRef="#br0" timeOffset="29">21625 4311 36 0,'-46'3'18'0,"29"-6"-15"16,17 3 36-16,0-6-35 16,0 6 0-16,0 0 1 0,7-3 1 15,7 3-8 1,4 0 1-16,6 0 4 0,5-9 0 15,6 5-3-15,4-2 1 16,6 0-7-16,-2 0 1 16,-1-1-10-16,0 10 0 15</inkml:trace>
  <inkml:trace contextRef="#ctx0" brushRef="#br0" timeOffset="30">23174 3941 22 0,'-4'-12'11'0,"12"-4"0"0,-8 13 12 0,0-6-19 16,0 2 0-16,0 4 5 16,0-6 1-16,-4 6-11 15,0-1 0-15,-3 1 8 16,-7 0 0-16,0 6-1 15,0 16 0-15,-7 0-3 16,-4 12 1-16,-3 10-2 16,7 3 1-16,0-6-2 15,10 6 0-15,8-10-2 16,10 0 1-16,7-5-1 16,0-10 1-16,3-4 0 15,8-5 0-15,7-7 0 16,3-6 0-16,0-7 0 15,1-9 1-15,-5-6-1 0,-2-12 0 16,-8 5-1-16,-7-5 1 16,-7-4-1-16,-7 3 1 15,-4 10 0-15,-6 0 0 16,-4 9 0-16,0 3 1 16,0 7-1-16,3 3 0 15,4 3-4-15,3-7 0 16,4 10-8-16,7-6 0 15,8 6-4-15,-1 6 0 16</inkml:trace>
  <inkml:trace contextRef="#ctx0" brushRef="#br0" timeOffset="31">23647 4205 41 0,'-7'19'20'0,"0"-10"-10"15,7-9 35-15,0 3-41 16,0 10 1-16,3-13 0 0,1 3 1 16,-1 3-8-16,4 0 0 15,0-3-5-15,4-6 1 16,7 0-11-16,-1 0 1 16</inkml:trace>
  <inkml:trace contextRef="#ctx0" brushRef="#br0" timeOffset="32">24003 4026 34 0,'-11'0'17'0,"15"9"-6"16,-4-9 18-16,0 0-26 15,0 0 1-15,0 0 2 16,0 0 0-16,-4 0-7 16,1-3 0-16,-1-3 4 15,-3-3 1-15,0-7-2 0,0 0 0 16,4-3-1-16,-1 1 0 16,4-1-1-16,0 0 0 15,7 3-1-15,0-3 1 16,4 1-1-16,10 2 1 15,4 3 0-15,6 4 0 16,-2 0-1-16,-5 12 1 16,5-3-1-16,-5 12 1 15,1-5 0-15,-4 8 0 0,-7 7 0 16,-3-6 1-16,-11 15 0 16,-7 7 0-16,-4 6 0 15,-6-3 0-15,-8 2 0 16,-7-2 0-16,7-9 0 15,-3 8 0-15,7-18-1 16,3 0 1-16,4-3-1 16,7-3 1-16,7-7-1 15,18 1 1-15,7-1-1 16,3-9 0-16,7 0 0 16,4-6 0-16,7 3-3 15,0-1 1-15,-1 1-10 16,-2-3 1-16,3 3-5 15,-8-3 0-15</inkml:trace>
  <inkml:trace contextRef="#ctx0" brushRef="#br0" timeOffset="33">8788 4462 29 0,'-7'-6'14'0,"-15"2"-4"0,22 1 19 16,-3 0-27-16,3 0 1 15,-18 3 3-15,4 9 0 16,-7 13-7-16,0 0 1 16,-4 25 4-16,4-3 0 15,-4 0-1-15,8 0 0 16,3-6-2-16,10-7 1 16,0 4-2-16,12-7 1 0,6-13-1 15,10-8 1 1,5-7-1-16,-12-10 1 0,15-2 0 15,-14-20 0-15,-1-5 0 16,-3 2 0-16,-3-5 0 16,-4-4 0-16,-11 3 0 15,-6 6 0-15,-1 1 0 16,1 6 1-16,-1 15-1 16,1 1 0-16,3 2-1 15,3 4 0-15,4 6-6 16,7-3 0-16,11 3-8 15,-1 0 1-15,12 15-4 16,2 7 1-16</inkml:trace>
  <inkml:trace contextRef="#ctx0" brushRef="#br0" timeOffset="34">9049 4641 53 0,'-11'12'26'0,"22"4"-29"0,-4-13 52 16,0-3-48-16,0 6 0 15,0 0-2-15,0-2 0 0,4 2-12 16,3-3 1-16,-4-6-3 15,1 3 0-15</inkml:trace>
  <inkml:trace contextRef="#ctx0" brushRef="#br0" timeOffset="35">9338 4449 31 0,'-4'0'15'0,"-17"-6"-6"0,11 6 16 0,-1 0-23 16,1 0 0-16,-5-3 2 15,5 0 0-15,-4 3-5 16,3-7 1-16,4 7 2 15,4-3 0-15,-1-3-1 16,11 3 1-16,4-10-2 16,6-2 0-16,5 5-1 15,-5-2 1-15,4-1-1 16,0 7 1-16,1 3 0 16,2 3 0-16,1 3 1 15,0 13 0-15,-8-7 0 16,-2 0 0-16,-8 1 0 15,-7 6 1-15,-7 5-1 16,-4 11 1-16,-3-4-2 16,-4-9 1-16,1 9 0 0,2 0 0 15,5-6-2-15,6-3 1 16,-6-9 0-16,6-4 0 16,11-3-1-16,7-3 0 15,11 3 0-15,10-3 1 16,-3 6 0-16,0 4 0 15,-4 5 1-15,-7 1 0 16,-10 3 0-16,-8 0 0 16,-13 9 1-16,-18 16 0 15,-4-10 0-15,0 1 1 0,0-7-2 16,-7-9 0-16,11-13-11 16,7-18 1-16,7-29-6 15,3-25 0-15</inkml:trace>
  <inkml:trace contextRef="#ctx0" brushRef="#br0" timeOffset="36">11843 4264 23 0,'14'0'11'0,"0"-12"1"0,-11 9 12 16,-6 3-20-16,3 0 0 16,0 0 4-16,3-10 1 15,-3 10-10-15,0-3 0 16,-3 6 7-16,-1 0 0 15,-3 4-2-15,0 2 1 16,-3 13-2-16,-8 9 0 16,0-9-2-16,-3 10 1 0,4 2-2 15,3-3 1 1,7 1-1-16,3-4 1 0,8-12-2 16,6-4 1-16,4-5-1 15,4-11 1-15,-1-5 0 16,5-7 0-16,-1 4 0 15,3-7 0-15,-6-9 1 16,-7-4 0-16,-11 4 0 16,-7 6 0-16,0 0-1 15,-4 10 1-15,0-4 0 16,1 7 0-16,-1-1-2 16,1 1 1-16,3 6-8 15,3 0 1-15,1-4-8 16,3 7 0-16,17 7-1 15,1-4 0-15</inkml:trace>
  <inkml:trace contextRef="#ctx0" brushRef="#br0" timeOffset="37">12079 4443 48 0,'-3'6'24'0,"-1"1"-27"16,4-7 50-16,7 6-48 0,-7-6 1 15,7 0-7-15,0 0 0 16,4-6 1-16,-1-1 0 16,4 4-8-16,8 3 0 15</inkml:trace>
  <inkml:trace contextRef="#ctx0" brushRef="#br0" timeOffset="38">12245 4302 42 0,'-18'0'21'0,"4"-6"-22"0,11 6 37 0,-1 0-35 16,1-7 0-16,-1 7 0 15,4-9 0-15,0 3-2 16,4-4 0-16,3 4 1 16,3-3 0-16,8-7-1 15,3 3 1-15,4 1 0 0,-1 2 1 16,5 7-1-16,-5 3 1 16,-3 0 0-16,-3 13 0 15,-14 3 0-15,-4 9 1 16,-7 12 0-16,-11-2 0 15,-7 9 1-15,1 0 0 16,2-7-1-16,5-2 0 16,6-7 0-16,8-3 0 15,6-16-2-15,8 4 0 16,6-7-6-16,8-6 1 0,7-9-9 16,14-10 1-16,10 3-3 15,-10-6 1-15</inkml:trace>
  <inkml:trace contextRef="#ctx0" brushRef="#br0" timeOffset="39">14841 4205 21 0,'-3'0'10'0,"6"-57"5"0,-3 51 10 0,0 6-22 15,0-9 0-15,0-1 4 16,-3 1 0-16,-1-1-7 16,-3 10 0-16,-3 0 7 15,-1 4 0-15,-7 11-2 16,-6 4 0-16,3 6-1 15,-1 13 0-15,-2 6-3 16,6-7 1-16,8-2-2 16,2-7 0-16,16 0 0 15,6-6 0-15,3-9-1 16,8-7 1-16,-4-6 0 16,0-9 0-16,4-13 0 15,-4 0 1-15,-3-10-1 16,-8 10 0-16,-3-12 0 0,-3 6 1 15,-4-1-1-15,0 4 1 16,0 10-1-16,0-1 0 16,0 0-4-16,0 10 0 15,7-3-10-15,4 9 1 16,6 0-3-16,4 9 0 16</inkml:trace>
  <inkml:trace contextRef="#ctx0" brushRef="#br0" timeOffset="40">15226 4324 47 0,'-25'3'23'0,"29"22"-19"0,-4-22 45 0,-7 7-50 16,0-7 0-16,0 9-11 16,0-5 1-16,3-1 6 15,4-3 0-15,11 0-10 16,-1 0 0-16</inkml:trace>
  <inkml:trace contextRef="#ctx0" brushRef="#br0" timeOffset="41">15452 4007 44 0,'0'-9'22'0,"3"-1"-20"0,-3 10 41 15,0 0-42-15,-3 0 1 16,-1 3 2-16,-3 4 0 16,0 2-5-16,0 4 1 15,-4 12 2-15,4 0 1 16,-3 9-1-16,3 4 0 15,-7-7-2-15,3 4 1 16,4-1-1-16,0-2 0 0,3-4-1 16,8-9 1-16,3-7 0 15,7-2 0-15,7-10-1 16,15-3 1-16,2-7-1 16,5 1 1-16,-5-1-1 15,-2 1 0-15,-1 0-5 16,-3-1 1-16,-8 7-9 15,-2 0 1-15,-1 6-3 16,-4-6 1-16</inkml:trace>
  <inkml:trace contextRef="#ctx0" brushRef="#br0" timeOffset="42">15706 4060 64 0,'-7'19'32'0,"-7"-3"-44"16,10-3 67-16,-3 5-54 0,0 11 0 16,0 14 0-16,-4 8 1 15,1-4-8-15,3 6 1 16,0 3-10-16,3-5 1 16</inkml:trace>
  <inkml:trace contextRef="#ctx0" brushRef="#br0" timeOffset="43">18323 4111 24 0,'-7'-13'12'0,"7"-3"-1"16,0 13 12-16,0-6-21 16,0 9 0-16,-3-10 2 15,-4 7 0-15,0 0-4 16,-4-3 0-16,-3 15 5 15,-4 7 0-15,1 9-1 16,-1 10 1-16,0-4-2 16,4 13 1-16,0 0-2 15,4-7 0-15,2-5-2 0,1-4 1 16,7-3-1-16,7-16 0 16,11 1-1-16,10-7 1 15,8-16-1-15,2-5 1 16,-2-4 0-16,-8 0 0 15,-3-6-1-15,-8 2 1 16,-10-2 0-16,-10 3 1 16,-11 9-1-16,-7 4 1 15,-4-7 0-15,4 0 0 16,3 7-1-16,7-1 0 16,11 7-4-16,11-3 0 0,7-1-6 15,3 7 0-15,7 3-4 16,4 3 0-16</inkml:trace>
  <inkml:trace contextRef="#ctx0" brushRef="#br0" timeOffset="44">18627 4346 54 0,'0'19'27'0,"10"-16"-31"16,-10 3 52-16,0-6-49 15,4-9 1-15,-4 9-2 16,0 0 0-16,-4 0-3 16,4 0 1-16,4-7-8 15,3 4 1-15,7 0-4 16,4 6 0-16</inkml:trace>
  <inkml:trace contextRef="#ctx0" brushRef="#br0" timeOffset="45">18729 4227 37 0,'-11'0'18'0,"-6"-10"-8"0,13 4 32 0,1 0-41 16,-1-1 0-16,4 4 0 15,0-12 1-15,0 5-3 16,0-5 1-16,4-4 0 16,3 0 1-16,7 3-1 15,3 4 0-15,5-4 0 16,6 3 1-16,4 4-1 16,-4 6 0-16,0 3 0 15,-3 3 1-15,-8 10-1 16,-2 5 1-16,-5 11 0 15,-6 5 0-15,-15 7 0 16,-3 0 1-16,-7-1 0 16,0-5 0-16,3-4-1 15,0 1 1-15,8-7-1 16,6-6 0-16,15-7-1 16,17-6 0-16,11-6-5 15,24-6 0-15,-3-6-6 0,7-4 1 16,4-3-6-16,-15 3 1 15</inkml:trace>
  <inkml:trace contextRef="#ctx0" brushRef="#br0" timeOffset="46">4403 6271 20 0,'-7'10'10'0,"14"5"-2"0,-7-12 10 0,0 7-15 16,0 2 0-16,0 1 3 15,0-1 1-15,0 1-8 16,0 0 1-16,0-1 5 16,0-6 0-16,0 4-1 15,0-7 0-15,0 0-2 16,0-9 0-16,0 6-2 16,3-16 1-16,4 4-1 15,7-7 0-15,4 0-1 16,3 3 1-16,7 7-1 15,1-1 1-15,-8 4 0 16,7 3 1-16,-7 0 0 16,-7 6 1-16,0 10 0 15,-3 2 0-15,-11 13 0 16,-7 4 1-16,-4 12 0 0,-17 6 1 16,0 6-1-16,-4 10 0 15,11-6 0-15,0-1 0 16,0 4-2-16,3-16 1 15,11-3-2-15,7-13 1 16,7-9-2-16,11-19 0 16,3-9-5-16,18-13 1 15,-4-9-5-15,11-9 1 16,3-4-3-16,1-3 0 16,-1-6-4-16,-10 6 1 15</inkml:trace>
  <inkml:trace contextRef="#ctx0" brushRef="#br0" timeOffset="47">4724 6080 29 0,'-50'3'14'0,"1"-15"-8"15,31 5 25-15,-6 4-28 16,-12 3 1-16,1 3 4 15,-4 4 0-15,-21 5-9 16,14-3 1-16,-24 20 6 16,6 2 0-16,1-3-2 15,10 16 1-15,11 13-3 16,3 18 1-16,11 19-1 16,10 19 0-16,14 9-2 0,19-6 1 15,13 0-1-15,21-19 0 16,18-21-1-16,-3-10 1 15,10-23 0-15,10-21 0 16,12-19-1-16,-5-21 1 16,-2-23-1-16,-19-19 1 15,-6-6 0-15,-8-18 0 16,-7-13-1-16,-10-1 1 16,-18 7 0-16,-6 7 1 15,-15 9 0-15,-4 15 0 16,-7 13-1-16,-17 16 1 0,-14 9-3 15,3 6 0-15,-7 16-6 16,11-9 1-16,10-1-9 16,11-2 0-16,18-7-1 15,3 16 1-15</inkml:trace>
  <inkml:trace contextRef="#ctx0" brushRef="#br0" timeOffset="48">5669 6397 28 0,'14'-25'14'0,"14"-7"-4"16,-20 23 26-16,2-4-30 16,1 4 1-16,-4 3 3 15,3 9 0-15,-10 12-13 16,0 10 1-16,-10 10 8 16,-15 21 0-16,-10 7-2 0,-4 12 0 15,11-6-2-15,-4-3 0 16,4-6-3-16,0-13 1 15,10-3-9-15,7-16 1 16,11-22-10-16,11-12 1 16,14-10-1-16,-1-3 0 15</inkml:trace>
  <inkml:trace contextRef="#ctx0" brushRef="#br0" timeOffset="49">5927 6738 56 0,'10'29'28'0,"-10"2"-42"0,0-25 60 0,4-3-47 16,3 4 1-16,-7-1-11 16,-7 0 0-16,3 1 3 15,-6-11 0-15,3-2-6 16,-7-3 0-16</inkml:trace>
  <inkml:trace contextRef="#ctx0" brushRef="#br0" timeOffset="50">5500 6325 59 0,'-7'9'29'0,"3"22"-47"16,4-28 63-16,0 1-52 16,4-1 0-16,3 0-15 0,7-9 0 15,21 2 22-15,-14 4 1 16</inkml:trace>
  <inkml:trace contextRef="#ctx0" brushRef="#br0" timeOffset="51">6459 6400 29 0,'0'-13'14'0,"-3"-28"-4"0,3 45 22 16,0-8-29-16,3 4 1 16,1 10 2-16,-1 2 1 15,1 7-9-15,-1 16 1 16,5 12 5-16,-5 0 1 15,1 6-3-15,3-6 0 0,3-6-1 16,-6-7 0-16,3-5-1 16,0-7 1-16,-7-4-2 15,-4-2 1-15,1-10-1 16,-8-9 1-16,1-9-1 16,-8-10 1-16,0-10-1 15,-3-8 1-15,7-11-1 16,0 1 0-16,10-3 0 15,4 0 1-15,8 9-1 16,13 0 0-16,0 0 0 16,7 3 0-16,-3 7 0 15,-1-1 1-15,8 10 0 16,-7 9 0-16,0 7 0 16,-4 12 1-16,-7 7 0 15,-7 5 0-15,0 13 0 16,-14 7 1-16,-4 6-1 15,1-1 0-15,-8 1 0 0,-3 6 0 16,3-9-1-16,4-4 0 16,4-5-1-16,-4-1 1 15,14-16-1-15,14-2 0 16,-11-7-1-16,15 0 1 16,-1 0 0-16,8 3 1 15,3 4 0-15,1-1 0 16,-12 7 0-16,-3 6 1 15,-7 6 0-15,-14 0 1 16,-7 13-1-16,-3 12 1 16,-15 1-1-16,7-17 0 0,-35 10-2 15,7-12 0-15,4-19-7 16,21-16 1-16,17-22-8 16,29-19 0-16</inkml:trace>
  <inkml:trace contextRef="#ctx0" brushRef="#br0" timeOffset="52">7715 6390 36 0,'-3'-3'18'0,"3"6"0"15,0-3 19-15,3 4-36 16,1-1 0-16,-4 3 0 15,3-3 1-15,-3 0-8 16,0-3 1-16,7 3-6 0,4 4 0 16,-8 2-3-16,8 4 0 15</inkml:trace>
  <inkml:trace contextRef="#ctx0" brushRef="#br0" timeOffset="53">7733 6745 36 0,'-4'34'18'0,"8"-2"-21"0,3-29 33 15,-4 6-31-15,5-3 0 16,-5-6-19-16,11-3 0 16</inkml:trace>
  <inkml:trace contextRef="#ctx0" brushRef="#br0" timeOffset="54">23114 4688 12 0,'-39'9'6'0,"-38"-3"-17"0,59 4 6 0</inkml:trace>
  <inkml:trace contextRef="#ctx0" brushRef="#br0" timeOffset="55">8819 6290 27 0,'7'-19'13'0,"11"4"-2"15,-11 2 14-15,0 4-22 16,4-1 0-16,-1-2 4 15,-3 2 1-15,1 1-8 16,-5 3 0-16,-3 2 6 16,-7 8 0-16,-4 5-1 15,-3 3 0-15,0 10-2 16,0 13 0-16,3 3-1 0,1 5 0 16,3-5-2-16,3 6 1 15,4 0-1-15,4-10 0 16,10-2-1-16,11-7 1 15,6-22-1-15,15 0 1 16,-17-12-1-16,2-13 1 16,-6 0 0-16,-7 0 0 15,-8-10 0-15,-10-8 0 16,-14 5 1-16,-11 7 0 16,1 3 1-16,-5 6 1 15,8 7-2-15,0 5 0 0,7-2-3 16,10 9 0-16,12-6-9 15,16 6 0-15,4-7-7 16,15 10 0-16</inkml:trace>
  <inkml:trace contextRef="#ctx0" brushRef="#br0" timeOffset="56">9349 6419 42 0,'-25'15'21'0,"32"-2"-13"15,-7-13 34-15,3 3-43 16,1 0 0-16,0 0-9 16,3-3 1-16,3-6 0 15,8-7 1-15,7-2-6 16,-1-1 0-16</inkml:trace>
  <inkml:trace contextRef="#ctx0" brushRef="#br0" timeOffset="57">9557 6299 45 0,'-7'0'22'0,"0"-6"-25"0,7 6 47 15,-7-3-43-15,3 0 1 16,4 0 0-16,0-4 1 16,4 1-4-16,3-3 0 0,0-1 2 15,7-8 0-15,3 2-1 16,1 0 0-16,7 1-1 15,3 2 1-15,0 4-1 16,-3 2 1-16,0 7 1 16,-8 7 0-16,-3 5 0 15,-10 7 0-15,-4 6 2 16,-14 6 0-16,-7 7 1 16,-4 3 1-16,0-4-2 15,4 1 1-15,3-7-1 16,8-2 0-16,6-7-2 15,8 0 1-15,10-10-4 16,4-9 0-16,10-6-5 16,4-6 0-16,3-4-8 15,-3-9 0-15,6 3-3 16,1-6 0-16</inkml:trace>
  <inkml:trace contextRef="#ctx0" brushRef="#br0" timeOffset="58">10633 5904 47 0,'7'-6'23'0,"-4"-16"-13"15,-3 22 23-15,0 0-31 16,-3 6 0-16,-8-2 1 16,-10 17 0-16,-7 14-4 15,-4 9 0-15,0 9 3 16,-6-3 0-16,6 10-4 15,-7-1 1-15,14-11-5 16,4-5 0-16,10-14-6 16,4-7 1-16,7-10-5 15,7-15 1-15</inkml:trace>
  <inkml:trace contextRef="#ctx0" brushRef="#br0" timeOffset="59">10396 6008 39 0,'-10'-28'19'0,"20"24"-4"0,-10 4 34 15,0 0-43-15,7 7 1 16,-3 8 2-16,-4 1 0 16,7 9-13-16,0 7 1 15,-3 5 7-15,-1 1 1 16,8 6-7-16,-1 3 1 16,8 3-7-16,0-6 1 15,3-10-8-15,0-5 1 16,4-8-6-16,-4-5 1 15</inkml:trace>
  <inkml:trace contextRef="#ctx0" brushRef="#br0" timeOffset="60">10869 6224 40 0,'0'-3'20'0,"4"0"-9"16,-4 3 34-16,0 0-40 15,0 0 0-15,0 3 3 16,3 6 1-16,-3-2-12 0,0 18 1 15,0 9 7-15,-3 7 0 16,-8 6-7-16,4 3 0 16,0-3-11-16,3 0 1 15,11-6-7-15,0-13 1 16</inkml:trace>
  <inkml:trace contextRef="#ctx0" brushRef="#br0" timeOffset="61">11575 6177 25 0,'-25'-6'12'0,"11"3"5"16,14 3 12-16,0 3-24 0,0-3 1 15,0 3 2-15,0-3 0 16,0 0-10-16,3 0 1 16,8 0 7-16,7-3 0 15,10-3-3-15,11-4 1 16,6 1-2-16,12-1 0 16,-1 1-3-16,1 3 0 15,-8-1-5-15,-6 1 0 16,-12 0-8-16,-6 6 1 15,-7 3-3-15,-11-6 0 16</inkml:trace>
  <inkml:trace contextRef="#ctx0" brushRef="#br0" timeOffset="62">11815 5945 54 0,'-4'0'27'0,"4"-22"-34"16,0 16 54-16,0 0-44 16,0 2 0-16,0 4 3 15,0 4 0-15,0 2-8 16,-4 13 1-16,1 18 3 16,-4 4 1-16,0 12-4 15,-4 16 0-15,-3 3-7 16,4 13 1-16,3-6-10 15,7-14 1-15,7-14-2 0,-7-20 0 16</inkml:trace>
  <inkml:trace contextRef="#ctx0" brushRef="#br0" timeOffset="63">12647 5904 33 0,'0'-15'16'0,"7"2"-9"0,-7 7 17 16,0 9-22-16,0-3 1 16,0-6 3-16,0 12 1 15,-3 3-8-15,-1 10 1 16,-3 16 4-16,-4 9 1 16,1 3-2-16,3 3 0 0,3-3-2 15,8-10 0-15,3-2-1 16,0-13 0-1,28-25-2 1,0-10 1-16,-3-9-1 16,-4-6 0-16,-6-10 0 15,-8-2 0-15,-7 2 1 16,-11 0 1-16,-3 10 2 16,-3 0 1-16,-4 9 1 15,-1 10 0-15,5 6-1 16,-1 3 1-16,4 3-6 15,7 3 0-15,11 3-8 16,10-2 1-16,11 2-7 16,3-6 0-16</inkml:trace>
  <inkml:trace contextRef="#ctx0" brushRef="#br0" timeOffset="64">13159 6042 56 0,'-11'22'28'0,"18"-3"-33"0,-7-16 53 16,7 0-50-16,-3-3 1 16,6 0-16-16,4-3 0 15,8-12 10-15,2 2 1 16</inkml:trace>
  <inkml:trace contextRef="#ctx0" brushRef="#br0" timeOffset="65">13427 5729 20 0,'3'-3'10'0,"11"-4"-7"16,-10 10 2-16,3-9-5 15,-4 6 0-15,-3 0 2 16,8 0 1-16,-5-3-3 16,4-3 1-16,0 3 3 15,0-10 1-15,0 4 1 16,0-1 1-16,-3 1 0 16,3-4 1-16,0 1 0 0,-7 2 1 15,4 4-2-15,-4 0 0 16,-4 3 0-16,-3 0 0 15,-4 3-2-15,1 6 1 16,-8 10-3-16,-3 2 1 16,-7 23-1-16,-4 12 0 15,0 10-3-15,4 6 1 16,3 9-1-16,11-9 1 16,11-9-2-16,13-7 0 15,11-2-2-15,11-17 0 0,7-12-2 16,3-9 0-1,1-13-2-15,-1-16 0 0,-3-3 1 16,-7-6 1-16,-8 3 2 16,-10 6 1-16,-7 4 2 15,-14 2 1-15,-10 1 2 16,-8 9 0-16,0 9 0 16,-3 10 1-16,3 3-4 15,8 0 0-15,10-6-10 16,7-1 1-16,14-8-6 15,3-1 0-15</inkml:trace>
  <inkml:trace contextRef="#ctx0" brushRef="#br0" timeOffset="66">14217 5726 52 0,'-25'25'26'0,"-10"3"-31"0,17-12 47 15,-6 12-40-15,-12 3 1 16,-9 19 0-16,-5 0 1 16,4 1-6-16,4-4 0 15,14-7-2-15,7-5 0 0,6-10-9 16,8-9 1-16,11-13-4 15,6-9 1-15</inkml:trace>
  <inkml:trace contextRef="#ctx0" brushRef="#br0" timeOffset="67">13924 5848 57 0,'-14'-22'28'0,"11"9"-20"16,3 13 58-16,0 7-62 15,0 5 1-15,0 7-1 16,3 12 0-16,11 10-6 15,0 0 0-15,7 3-1 16,4-3 0-16,3-4-9 16,4-2 0-16,0-7-9 15,0-9 1-15,-4-13-2 16,-3 3 1-16</inkml:trace>
  <inkml:trace contextRef="#ctx0" brushRef="#br0" timeOffset="68">14291 6064 52 0,'-3'-9'26'0,"6"-7"-43"0,-3 16 54 16,7 3-35-16,0-6 0 15,7-3 1-15,7 6 0 16,4-6-4-16,0 2 0 0,0 8 3 15,-1-1 0-15,-10 9-1 16,-10 4 1-16,-11 12 1 16,-11 7 0-16,-10 12 1 15,3 3 0-15,-3 0-1 16,10-9 0-16,8-4-2 16,6-11 0-16,15-11-7 15,10-12 0-15,11-12-10 16,10-16 0-16,-3 15-1 15,0-8 1-15</inkml:trace>
  <inkml:trace contextRef="#ctx0" brushRef="#br0" timeOffset="69">15014 5998 21 0,'-14'-9'10'0,"25"-19"3"0,-8 25 11 15,1-7-20-15,-4 10 0 16,3-6 6-16,-3 6 0 15,0 0-11-15,0 0 1 16,4 0 7-16,-1-6 1 0,4 9-2 16,8-3 0-16,2-3-3 15,15 6 0-15,3-3-2 16,8-3 1-16,-1 0-2 16,-3-4 1-16,-4 4-5 15,-3 3 0-15,-4 0-6 16,-7-3 0-16,0 6-7 15,0-6 1-15</inkml:trace>
  <inkml:trace contextRef="#ctx0" brushRef="#br0" timeOffset="70">15296 5679 28 0,'-31'-29'14'0,"24"14"2"0,3 12 16 16,1-4-26-16,-4 4 0 16,-1 3 2-16,1 3 1 15,0 7-11-15,7 5 0 16,0 23 7-16,4 3 1 16,3 6-4-16,-4 12 1 15,1-2-6-15,3 5 1 16,4 1-8-16,-1-9 0 15,4-11-7-15,4-2 1 16</inkml:trace>
  <inkml:trace contextRef="#ctx0" brushRef="#br0" timeOffset="71">16108 5600 34 0,'-7'-12'17'0,"3"-13"-2"15,1 18 23-15,-1 1-34 16,1 0 0-16,-11 6 3 0,-4 9 0 16,-3 13-9-16,3 6 1 15,-3 19 5-15,0-3 1 16,3-3-4-16,4 3 1 16,11-10-2-16,3 7 1 15,10-13-1-15,11-9 0 16,11-13-1-16,10-2 1 15,1-11-1-15,3-11 1 16,-8-1 0-16,-2-10 0 16,-8 1 0-16,-11-6 1 0,-13-4-1 15,-8 4 1-15,-3-1 1 16,-3 4 0-16,-1 12-2 16,4 0 1-16,4 7-4 15,3 2 1-15,7 4-7 16,3 6 1-16,8 6-7 15,14 4 0-15,-1 5-3 16,1-2 1-16</inkml:trace>
  <inkml:trace contextRef="#ctx0" brushRef="#br0" timeOffset="72">16489 5782 35 0,'-4'9'17'0,"4"-24"-1"16,0 15 32-16,0 6-47 15,0 0 1-15,0 1-2 0,0 2 1 16,4-9-6-16,-1 3 1 16,4 3-8-16,8-12 1 15,6-3-4-15,3-1 0 16</inkml:trace>
  <inkml:trace contextRef="#ctx0" brushRef="#br0" timeOffset="73">16743 5553 44 0,'-32'10'22'0,"11"-4"-18"0,17-9 42 0,1 3-46 16,-1 0 1-1,1 0-1-15,3-3 0 0,0-4-1 16,7 4 1-16,3-3-1 15,5 6 1-15,2-10-1 16,1 7 0-16,3-6 0 16,7 3 1-16,0-4-1 15,-6 4 1-15,-1 0-1 16,-4 9 1-16,-2 0 0 16,-8 6 0-16,-7 4 0 15,-11 6 0-15,0 3 0 16,1 0 1-16,-4 3-1 15,3-6 1-15,4-1-1 16,4 1 0-16,10-6-1 16,7 2 1-16,3-5 0 15,12 5 0-15,-1 11 0 0,-7-1 0 16,-7-3 0-16,0 6 1 16,-21 0 0-16,-18 3 0 15,-13 1 0-15,-5 2 0 16,-3-2-1-16,4-10 1 15,3-10-6-15,11-6 0 16,10-12-8-16,18-10 0 16,7 7-2-16,4-10 1 15</inkml:trace>
  <inkml:trace contextRef="#ctx0" brushRef="#br0" timeOffset="74">17477 5494 40 0,'3'3'20'0,"1"-19"-9"15,-1 19 39-15,-6 3-45 16,-11 4 1-16,-4 2 2 15,-10 13 0-15,-8 10-11 16,-6 12 1-16,3 6 5 0,4 4 1 16,7-10-9-16,3 6 0 15,7-12-9-15,11 3 1 16,11-22-6-16,-1 0 0 16</inkml:trace>
  <inkml:trace contextRef="#ctx0" brushRef="#br0" timeOffset="75">17290 5632 40 0,'0'-51'20'0,"10"29"3"0,-6 16 31 15,-1 3-47-15,-3 3 1 0,0 6 2 16,0 10 0 0,0 9-14-16,7 3 0 0,4 10 9 15,3 9 0-15,11 0-8 16,3-3 1-16,-3 0-11 15,3 3 0-15,-14 3-9 16,-7 0 0-16</inkml:trace>
  <inkml:trace contextRef="#ctx0" brushRef="#br0" timeOffset="76">17851 5933 21 0,'-15'0'10'0,"1"0"-2"15,11 0 10-15,-1-4-14 16,-3 4 0-16,0 0 2 15,0 0 1-15,0 0-9 16,4-6 1-16,-1 0 4 16,0 3 1-16,4 3-3 15,8-7 1-15,2 1-2 16,4 0 0-16,0-3-1 16,0 9 1-16,1 0 0 15,6 3 0-15,-4 0-1 0,-3 0 1 16,-10 6 0-16,-4-2 1 15,-4 5-1-15,1 4 1 16,-4 3-1-16,0 3 1 16,0-4-1-16,3 1 0 15,1-3-1-15,6-4 1 16,4-2 0-16,4-4 0 16,-1 4-1-16,-2-1 1 15,-1 3 0-15,-4 4 0 16,-3 0 0-16,-3 3 1 15,-8-1-1-15,-7 1 1 0,-3-6-1 16,0-4 1-16,0-3-8 16,3-6 0-16,11-6-4 15,0-3 0-15</inkml:trace>
  <inkml:trace contextRef="#ctx0" brushRef="#br0" timeOffset="77">18521 5882 18 0,'-53'-6'9'0,"42"12"2"16,8-12 9-16,-4 0-14 15,0 6 0-15,-4 0 4 16,8-3 0-16,-1 3-11 15,1 0 0-15,-1-3 9 16,4 3 0-16,7-4-3 16,7 1 1-16,11 0-3 15,7 3 1-15,6-6-2 16,-2 0 0-16,6-7-2 16,7 7 0-16,4 6-1 15,4-3 1-15,-8 3-5 16,-3-10 0-16,0 7-6 0,-4 6 1 15,-7-9-6-15,-6 0 1 16</inkml:trace>
  <inkml:trace contextRef="#ctx0" brushRef="#br0" timeOffset="78">18725 5597 43 0,'-14'-6'21'0,"14"6"-14"0,0 0 38 0,0 0-43 16,0 0 0 0,0 9 0-16,0 7 1 0,0 9-4 15,0 16 0-15,4 3 2 16,-4 9 0-16,0 10-6 15,0-4 1-15,3 7-10 16,11-6 0-16,4-7-2 16,0 0 1-16</inkml:trace>
  <inkml:trace contextRef="#ctx0" brushRef="#br0" timeOffset="79">19639 5472 20 0,'0'-16'10'0,"14"16"0"0,-14 0 10 16,-3-3-17-16,-1 6 0 16,-6 3 4-16,-8 10 0 15,-3 0-8-15,-4 9 0 16,-3 6 6-16,0 7 0 0,6-7-2 16,8 10 0-16,11-7-2 15,6-2 1 1,29-14-2-1,3-8 1-15,1-16-1 16,-1-4 1-16,-7-6 0 16,0-2 1-16,-6-7 0 15,-8-4 0-15,-7-5 1 16,-11 9 0-16,-3-3 0 16,-7 2 0-16,7 8-1 15,0-1 1-15,3 6-2 16,4 1 0-16,4 9-8 15,7 3 1-15,6 3-10 16,8 12 0-16</inkml:trace>
  <inkml:trace contextRef="#ctx0" brushRef="#br0" timeOffset="80">19876 5707 48 0,'3'0'24'0,"4"3"-20"0,-7-3 37 15,7 3-41-15,0-3 0 16,0 0-7-16,0 0 1 16,0-3-1-16,4 6 0 15,7 0-8-15,-8-3 1 16</inkml:trace>
  <inkml:trace contextRef="#ctx0" brushRef="#br0" timeOffset="81">20165 5403 37 0,'3'-7'18'0,"18"-5"-12"16,-17 6 30-16,3 9-33 16,0 0 0-16,-3 0 2 15,-8 0 1-15,1 10-8 16,-8 12 1-16,-3-3 5 15,-4 3 0-15,-3 3-2 16,0 6 0-16,3-2-2 16,4-4 1-16,7-3-1 15,7-6 1-15,7-3-2 16,7-4 1-16,11-2 0 0,7-4 0 16,3-6 0-16,-7 0 0 15,0 0-2-15,1-3 1 16,-5 0-6-16,1-4 1 15,-4 1-8-15,0-10 1 16,1 7-2-16,-5 3 0 16</inkml:trace>
  <inkml:trace contextRef="#ctx0" brushRef="#br0" timeOffset="82">20419 5465 41 0,'-7'-3'20'0,"-4"-6"-11"0,11 12 40 0,-3 0-47 15,-4 10 1-15,0-1 0 16,-4 7 0-16,4 12-5 16,-4 7 0-16,4 18-1 15,7 4 0-15,-3-4-9 16,3 4 0-16,7 0-4 16,0-10 0-16</inkml:trace>
  <inkml:trace contextRef="#ctx0" brushRef="#br0" timeOffset="83">21040 5271 33 0,'0'-22'16'0,"10"19"-1"0,-10 3 26 0,0 0-38 15,0 0 0-15,-3 6 2 16,-8 7 0-16,-7 18-7 16,-10 13 1-16,-3 9 3 15,-12 7 0-15,1-1-3 16,3 7 1-16,7-6-7 16,4-4 0-16,7-12-7 15,7-13 0-15,14-9-2 16,3-6 1-16</inkml:trace>
  <inkml:trace contextRef="#ctx0" brushRef="#br0" timeOffset="84">20835 5337 49 0,'-25'-10'24'0,"39"13"-21"16,-14-3 52-16,0 4-54 15,8 2 0-15,2 10 2 16,1 6 0-16,-1 6-4 0,4 9 1 15,4 10 1-15,0 0 1 16,-1 7-6-16,1-4 1 16,-4 0-11-16,0-6 0 15,4 3-4-15,-4-25 1 16</inkml:trace>
  <inkml:trace contextRef="#ctx0" brushRef="#br0" timeOffset="85">21255 5597 20 0,'7'-9'10'0,"7"-20"2"0,-7 23 9 0,0 3-16 16,0 3 0-16,4-3 5 16,-4 0 1-16,0 3-13 15,0 0 1-15,-7 0 7 16,-4 3 1-16,-6 3-3 16,-4 7 1-16,0 2-3 15,-4 10 0-15,0-3-1 16,1-6 0-16,-1 15-1 15,4-9 0-15,3-3-1 16,8-9 1-16,6 2-1 16,8-2 1-16,14-7-1 15,6-10 0-15,5 1 0 16,-5 3 1-16,1 0-3 16,0 3 1-16,-4-6-7 15,4 2 1-15,-4-2-6 16,-3 9 0-16</inkml:trace>
  <inkml:trace contextRef="#ctx0" brushRef="#br0" timeOffset="86">21488 5553 66 0,'-14'6'33'0,"-15"54"-39"0,19-44 66 16,6 15-61-16,-6 13 1 15,-1 12-2-15,1-2 1 0,-1 2-8 16,0-9 1-16,8 3-11 16,-4-3 0-16</inkml:trace>
  <inkml:trace contextRef="#ctx0" brushRef="#br0" timeOffset="87">22027 5171 24 0,'-7'-10'12'0,"11"29"1"15,-4-19 13-15,0-3-23 16,0 3 1-16,0 0 2 16,0 0 0-16,0 0-7 15,0-10 1-15,0 10 5 16,7 4 1-16,4 2-2 16,6 3 0-16,8 4-2 0,7-1 1 15,-1 4-2-15,5 0 1 16,6 6-2-16,0-10 0 15,4 4 0-15,-3 0 0 16,-5-1 0-16,-6-5 1 16,-4-1 0-16,-7 10 0 15,-6-7 0-15,-5 4 0 16,-10 0 0-16,-3-1 1 16,-15 10-1-16,-14-6 0 15,-7 0 0-15,-10 6 0 0,-4 0-1 16,0 0 1-16,7 4-3 15,8-14 1-15,9 1-7 16,8-7 1-16,11-2-5 16,10-7 0-16,17-7-5 15,8 7 1-15</inkml:trace>
  <inkml:trace contextRef="#ctx0" brushRef="#br0" timeOffset="88">22571 5556 42 0,'3'7'21'0,"-13"2"-23"16,3-3 40-16,-4 7-38 15,-17 9 0-15,-11 0 0 16,-10 12 0-16,-1 1-6 0,4-4 1 16,15 0-7-1,9-9 0-15</inkml:trace>
  <inkml:trace contextRef="#ctx0" brushRef="#br0" timeOffset="89">23622 5221 20 0,'0'-22'10'0,"7"-10"4"0,-7 26 10 0,0 0-20 15,0 0 0-15,0-1 6 16,0 4 0-16,0 3-10 15,-3 0 0-15,-12 16 8 16,-6 6 1-16,-11 6-3 16,4 7 0-16,0-1-3 15,3 10 1-15,4 3-3 16,4-13 1-16,10 4-3 16,7-3 1-16,7-4-1 15,14-6 1-15,7-6-1 16,0-13 1-16,4-6-2 15,0-3 1-15,-1-6-1 16,-2-7 0-16,-5-9 0 16,-6-3 0-16,-7-13 0 0,-8 0 0 15,-6-12 2 1,-4 18 0-16,-4 4 1 0,0 3 1 16,4 6-1-16,0 6 0 15,4 7-1-15,-4 2 0 16,7 10-8-16,7 4 0 15,10 2-8-15,12 4 0 16</inkml:trace>
  <inkml:trace contextRef="#ctx0" brushRef="#br0" timeOffset="90">24063 5412 60 0,'11'6'30'0,"-4"13"-34"0,-4-16 55 0,4 3-52 16,7-2 1-16,-3 2-13 16,3 3 1-16,0-2 1 15,7-7 1-15</inkml:trace>
  <inkml:trace contextRef="#ctx0" brushRef="#br0" timeOffset="91">24500 5227 57 0,'0'-13'28'0,"-3"-9"-29"0,3 16 44 15,-4 6-43-15,-3-6 0 31,0-3-1-31,4-1 1 16,3-2-1-16,3-4 1 16,4-3-1-16,4 3 0 15,3-2 0-15,7-1 0 16,7 0 0-16,4 6 1 16,0 4 0-16,0 0 1 15,-1 5 0-15,1-2 0 0,-7 6 0 16,-4 6 0-16,-7 4 0 15,-10 9 0-15,-8 6-1 16,-6 3 1-16,-1 7 0 16,-7-4 0-16,-10 3-1 15,0-5 1-15,7-4-1 16,0-3 1-16,6-4-2 16,12 1 1-16,13-6-1 15,8 2 0-15,0-5-1 16,-1-1 1-16,5 4 0 15,-1-1 1-15,-4 4 0 16,-3 3 0-16,-6 3 1 16,-8 0 0-16,-8 0 0 15,-2 6 1-15,-15 3-1 0,-14 1 0 16,-10-4-4 0,-15-3 0-16,-3-12-10 0,18-10 0 15</inkml:trace>
  <inkml:trace contextRef="#ctx0" brushRef="#br0" timeOffset="92">4265 8168 40 0,'-18'7'20'0,"-3"5"-12"0,21-12 20 16,-10 0-28-16,10 3 0 15,-7 4-1-15,7-7 1 16,7-7 0-16,3 1 1 16,8 6-1-16,3-12 0 15,0-1 0-15,7 4 0 16,-6-1 0-16,6 4 0 16,-3 3-1-16,3 0 1 15,-7 6 0-15,-7 12 1 16,-3 1 0-16,-11 0 1 15,-7 9 0-15,0 0 1 0,3 0-1 16,-7-3 1 0,11-3-1-16,0-4 0 0,0 1-2 15,11 0 0-15,7-4-1 16,3 1 1-16,3 3-1 16,1-1 1-16,-4 1 0 15,-3 0 0-15,-4-1 1 16,-7 1 0-16,-7 12 1 15,-10 4 1-15,-12 2-1 16,-6 4 0-16,-7-4 0 16,0 1 0-16,-15-10-4 15,-10-13 0-15,4-9-5 16,13-9 0-16,5-9-7 16,17-14 0-16,21-5-2 15,10-7 0-15</inkml:trace>
  <inkml:trace contextRef="#ctx0" brushRef="#br0" timeOffset="93">4508 8015 20 0,'-3'-47'10'0,"-8"-3"-3"0,11 31 15 16,-7-3-17-16,4 0 0 16,-8 3 4-16,-6 3 0 0,6 7-10 15,-10 6 1-15,-7 12 7 16,-11 13 1-16,-4 13-2 16,-6 12 0-16,-7 15-1 15,3 20 0-15,3 15-2 16,19 10 1-16,13 2-2 15,18-5 0-15,18-16-1 16,31-13 0-16,11-15-1 16,3-23 0-16,19-9-1 15,13-21 1-15,7-14-1 16,-10-18 0-16,-7-12-1 16,-15-10 0-16,-10-7 0 15,-18-8 0-15,-6-7 0 16,-15-7 0-16,-21-11-1 15,-11 5 1-15,-10 16 0 0,-7 16 1 16,-4 9-3-16,4 16 0 16,0 0-6-16,6 19 1 15,-6 3-5-15,7 0 1 16</inkml:trace>
  <inkml:trace contextRef="#ctx0" brushRef="#br0" timeOffset="94">5736 8074 21 0,'4'-9'10'0,"13"-26"2"0,-13 32 11 15,3-3-17-15,-7-3 0 16,0 9 7-16,3-4 0 15,4-2-15-15,-7 6 0 16,-10 10 10-16,-1 12 0 16,-6 12-3-16,-4 16 0 0,-15-6-4 15,1 9 1-15,7 4-2 16,7-7 1-16,-8 0-1 16,12-6 0-16,3-3-5 15,-1-10 0-15,8-3-7 16,7-12 0-16,11-16-4 15,10 0 0-15</inkml:trace>
  <inkml:trace contextRef="#ctx0" brushRef="#br0" timeOffset="95">5888 8435 53 0,'3'19'26'0,"8"3"-37"15,-4-19 51-15,0 0-41 16,4 0 0-16,-11 3-14 0,10-3 1 16,1-3 8-1,-8 0 1-15</inkml:trace>
  <inkml:trace contextRef="#ctx0" brushRef="#br0" timeOffset="96">5489 7968 51 0,'-24'31'25'0,"24"-12"-37"0,7-22 44 0,0-4-48 16,7 4 0-16,10-9-8 15,1 5 1-15</inkml:trace>
  <inkml:trace contextRef="#ctx0" brushRef="#br0" timeOffset="97">6604 7980 12 0,'4'-22'6'0,"27"-12"2"16,-24 24 6-16,4-2-11 15,-4 2 0-15,4 1 5 16,-11 3 1-16,0-1-9 16,0 4 1-16,-7 3 6 0,-4 3 1 15,-3 7-1-15,3-1 0 16,-3 1-2-16,-7-1 1 16,-7 16-1-16,0 7 1 15,-4 11-2-15,-4 1 1 16,8 10-2-16,0-10 0 15,7 3-1-15,14 0 0 16,14-3-2-16,14-7 1 16,7-2-1-16,0-10 0 15,4-6-1-15,-4-7 0 16,4-6-5-16,0-2 1 16,-4-8-10-16,4-8 1 15,-4 2-2-15,-10-8 0 0</inkml:trace>
  <inkml:trace contextRef="#ctx0" brushRef="#br0" timeOffset="98">7743 7792 34 0,'-21'6'17'0,"7"4"-4"0,11-7 17 0,3 0-30 16,0 3 1-16,0 1-2 15,0 2 1-15,3 0-3 16,4-2 0-16,4-4-9 16,3 3 1-16,7 0-1 15,-3 7 1-15</inkml:trace>
  <inkml:trace contextRef="#ctx0" brushRef="#br0" timeOffset="99">7782 8084 34 0,'-21'34'17'0,"14"-9"-12"16,4-28 33-16,3 13-37 15,3-1 0-15,1 0-6 16,6-5 0-16,11-11-5 0,-3 1 1 16</inkml:trace>
  <inkml:trace contextRef="#ctx0" brushRef="#br0" timeOffset="100">8784 7714 18 0,'11'-7'9'0,"-1"-30"-1"0,1 27 10 15,-8 4-13-15,4-10 1 16,1 7 4-16,-1-4 0 16,0 1-11-16,-4 3 1 15,1 2 8-15,-4 4 1 0,-4 3-3 16,-3 6 1-16,-3 16-3 15,2 7 1-15,-2 2-3 16,-1 7 1-16,4 5-2 16,4-5 0-16,3-7-1 15,0-5 0-15,10-1 0 16,1-10 0-16,3-5 0 16,11-4 0-16,-1-9 0 15,8-10 0-15,-7-9 0 16,-4 0 1-16,-3-3-1 15,-15-3 1-15,-6 0-1 16,-4-7 1-16,-7 13 0 16,-4 4 0-16,0-4-1 15,1 9 0-15,6 4-1 16,4-1 1-16,7 4-8 16,7 0 0-16,14 6-9 15,4 3 1-15,3 0-1 0,7 3 1 16</inkml:trace>
  <inkml:trace contextRef="#ctx0" brushRef="#br0" timeOffset="101">9169 7814 49 0,'-11'16'24'0,"11"-1"-32"0,0-15 52 16,0 4-51-16,-3-1 0 15,6-3-11-15,8-3 0 16,6-7 17-16,8 4 0 15</inkml:trace>
  <inkml:trace contextRef="#ctx0" brushRef="#br0" timeOffset="102">9588 7391 39 0,'-7'-3'19'0,"4"-1"-11"16,3 4 35-16,-4 0-41 15,-3 16 1-15,0 6 3 16,-7 3 0-16,-3 6-7 16,-5 4 1-16,1 3 3 15,0 6 1-15,3-7-2 16,1 1 1-16,3-4-3 16,0-2 1-16,10-1-2 15,4-6 1-15,7-6-1 16,11-7 1-16,3-5-1 0,7-4 0 15,4-3-3-15,0-3 0 16,-1 0-5-16,5-7 0 16,-5 1-7-16,5-4 1 15,6 1-1-15,-7-1 0 16</inkml:trace>
  <inkml:trace contextRef="#ctx0" brushRef="#br0" timeOffset="103">9839 7547 47 0,'-14'-6'23'0,"10"22"-17"0,4-13 50 0,-10 13-55 16,-1 3 1-16,-3 9 1 16,-4 3 1-16,1 13-5 15,-1 9 0-15,4 1-2 16,7 2 0-16,-7-6-9 16,14-3 0-16,14-9-6 15,-7 0 0-15</inkml:trace>
  <inkml:trace contextRef="#ctx0" brushRef="#br0" timeOffset="104">10534 7422 35 0,'7'0'17'0,"-3"-22"-1"15,-8 25 25-15,-3 10-37 0,-4 9 0 16,-3 12 1-16,-7 4 1 16,-11 18-8-16,-10 4 1 15,-4 3 4-15,7-7 0 16,4 0-5-16,3-5 0 16,8-7-7-16,6-10 0 15,11-9-8-15,7-12 1 16</inkml:trace>
  <inkml:trace contextRef="#ctx0" brushRef="#br0" timeOffset="105">10298 7560 62 0,'0'6'31'0,"0"-15"-25"16,0 9 57-16,7 6-62 16,3 7 1-16,1 2 0 15,-1 7 0-15,1 7-3 16,7 5 0-16,-4 1 0 15,3 2 0-15,8-2-7 16,0-1 1-16,3-9-8 16,4-3 0-16,3-9-6 15,-3-4 1-15</inkml:trace>
  <inkml:trace contextRef="#ctx0" brushRef="#br0" timeOffset="106">10858 7776 64 0,'-3'-3'32'0,"3"22"-30"0,0-10 61 16,0 13-63-16,0-6 1 16,0 25-1-16,0-7 1 15,0 20-7-15,-4-4 0 16,1 9-12-16,-1-5 1 16</inkml:trace>
  <inkml:trace contextRef="#ctx0" brushRef="#br0" timeOffset="107">11698 7714 35 0,'-32'-7'17'0,"36"17"-4"15,-1-16 18-15,-3 6-27 16,7 0 1-16,8-4 2 15,6-2 0-15,7 3-9 16,14-10 0-16,8 4 6 16,6 3 0-16,1 3-2 15,-1-4 0-15,0 4-3 16,-3 6 1-16,-3-3-6 16,-8 0 1-16,-7-6-7 15,-6 0 0-15,-12 3-4 16,-10-7 1-16</inkml:trace>
  <inkml:trace contextRef="#ctx0" brushRef="#br0" timeOffset="108">12139 7435 47 0,'-63'-54'23'0,"52"61"-7"0,11-1 45 15,-4 3-59-15,1-2 1 16,-4 11-1-16,3 20 1 15,-3 0-5-15,0 18 1 16,0 4-1-16,4 5 0 16,3 8-12-16,7-8 1 0,7-5-7 15,-4-7 1-15</inkml:trace>
  <inkml:trace contextRef="#ctx0" brushRef="#br0" timeOffset="109">13162 7566 27 0,'-17'-25'13'0,"13"-3"-1"0,8 19 13 15,-4-1-22-15,0-2 0 16,-4 5 2-16,0 1 1 0,-6 3-7 16,-1 9 1-16,-6 10 4 15,-8 9 1-15,4 6-2 16,0 16 1-16,3 0-2 15,7 0 0-15,4 0-2 16,4-3 1-16,10-9-1 16,7-10 0-16,7-12-1 15,11-10 1-15,-4-13-1 16,0-5 1-16,1-14 0 16,-1-8 0-16,-7-7 0 15,-7 0 1-15,-7 6 0 16,-10 1 0-16,-1 8 0 15,-7 4 1-15,-3 0-1 16,0 10 0-16,7 2-2 16,4-3 1-16,6 10-10 15,4 0 1-15,14 3-6 16,8 0 0-16</inkml:trace>
  <inkml:trace contextRef="#ctx0" brushRef="#br0" timeOffset="110">13434 7732 59 0,'0'19'29'0,"10"-6"-39"0,-3-16 54 15,0 3-53-15,4-3 1 16,3-7-20-16,0-12 1 16,4 16 30-16,-7-3 0 15</inkml:trace>
  <inkml:trace contextRef="#ctx0" brushRef="#br0" timeOffset="111">13780 7300 39 0,'-11'-16'19'0,"18"16"-4"15,-7 0 36-15,0 3-48 16,-4 10 1-16,1 15-1 16,-4 10 1-16,-11 6-6 15,4 6 0-15,0-6 1 16,3 3 1-16,8-7-8 0,3-5 0 16,3-4-8-1,12-15 0-15,9-4-1 16,4-15 0-16</inkml:trace>
  <inkml:trace contextRef="#ctx0" brushRef="#br0" timeOffset="112">14012 7378 39 0,'-10'-3'19'0,"10"3"-11"0,0 0 38 16,0 0-45-16,-4 0 1 0,1 9 1 15,-8 10 1 1,1 6-5-16,-1 4 0 0,0-1 2 15,4 0 1-15,4 0-2 16,6-6 0-16,8-3-1 16,7-10 1-16,13-2-2 15,1-4 1-15,3 3 0 16,1-3 0-16,-8 3 0 16,0 7 1-16,-7 6 1 15,-7 3 0-15,-10 3 0 16,-11 0 0-16,-4 3-1 15,-6-3 1-15,-5-3-7 16,1-9 1-16,0-7-8 16,3-15 1-16,4-4-4 15,-3-12 1-15</inkml:trace>
  <inkml:trace contextRef="#ctx0" brushRef="#br0" timeOffset="113">14034 7303 47 0,'-4'6'23'0,"43"29"-13"0,-25-29 47 16,7-3-57-16,0 0 0 16,0 0-10-16,1-3 1 15,-5-3-1-15,8-9 0 16,3 2-7-16,-17 1 1 16</inkml:trace>
  <inkml:trace contextRef="#ctx0" brushRef="#br0" timeOffset="114">14898 7256 12 0,'10'-22'6'0,"22"-9"6"0,-21 24 6 16,-1-2-12-16,1 3 0 0,-4-1 6 16,-4 4 1-16,-3 9-13 15,-10 7 0-15,-8 18 10 16,-6 13 0-16,-5 16-3 16,-6 12 0-16,-7 9-4 15,-4-5 1-15,4-4-5 16,6-9 1-16,8-10-6 15,7-15 0-15,7-17-7 16,7-14 0-16,10-14-3 16,8-11 0-16</inkml:trace>
  <inkml:trace contextRef="#ctx0" brushRef="#br0" timeOffset="115">14721 7388 40 0,'-3'-60'20'0,"-1"47"-6"0,4 10 38 15,0 3-45-15,-3 7 1 16,3 5 2-16,0 4 1 15,0 18-15-15,3 4 0 16,4 6 9-16,8-3 0 16,2 2-8-16,1-2 1 15,7-9-10-15,6-7 1 16,12-6-10-16,-1-10 0 16,-7 0 1-16,4 4 0 15</inkml:trace>
  <inkml:trace contextRef="#ctx0" brushRef="#br0" timeOffset="116">15099 7717 40 0,'-7'0'20'0,"7"-38"-30"16,7 26 41-16,3-1-32 16,1 1 1-16,10 2-1 15,4-6 1-15,3 7 0 16,4-3 1-16,0 2-1 15,-4 10 0-15,-10 10 2 16,-8-1 0-16,-10 22 2 16,-14 4 1-16,-14 12 2 15,-4 3 0-15,-3 0 0 16,3 3 0-16,11-12-2 16,7-6 0-16,10-10-3 0,11-10 0 15,14-8-8 1,8-7 0-16,2-13-9 15,5-2 0-15,6-1-2 0,0-3 1 16</inkml:trace>
  <inkml:trace contextRef="#ctx0" brushRef="#br0" timeOffset="117">15815 7720 30 0,'-3'-9'15'0,"3"-7"0"16,0 19 16-16,0-3-25 15,3 0 1-15,4-3 4 16,7 0 0-16,4 0-14 0,3-7 1 15,7 1 8-15,8-1 0 16,6 1-4-16,7-4 1 16,1 7-4-16,6 0 1 15,-7 0-4-15,-3 6 0 16,-14 0-6-16,-7 0 0 16,-8 3-8-16,1-3 1 15</inkml:trace>
  <inkml:trace contextRef="#ctx0" brushRef="#br0" timeOffset="118">16006 7413 59 0,'-8'15'29'0,"5"-27"-34"15,3 12 54-15,0 3-48 16,0 6 1-16,0 10 0 15,0 3 0-15,0 13-3 16,-4 15 0-16,4 0 1 16,0 10 0-16,4-1-9 15,3 1 1-15,7-7-10 16,4 3 1-16</inkml:trace>
  <inkml:trace contextRef="#ctx0" brushRef="#br0" timeOffset="119">17092 7397 16 0,'0'-9'8'0,"0"-4"0"0,0 7 9 16,0-4-15-16,0-2 1 16,-3 2 5-16,-1 1 0 15,-3 0-8-15,-4-1 1 0,4 4 6 16,-3 3 1-16,-4 3-1 15,0 6 1-15,-8 7-3 16,5-4 0-16,-8 35-2 16,7 0 0-16,8 0-2 15,-1 3 0-15,8 0-1 16,10-6 1-16,7-10-2 16,3-15 1-16,1-4-1 15,3-9 1-15,8-9-1 16,2-10 1-16,1-9-1 15,0-6 0-15,-8-10 0 16,-6 3 1-16,-7-2 0 16,-11-1 0-16,-4 10 1 15,-6 5 0-15,-5 11 0 16,1 2 1-16,4 7-1 16,3-3 0-16,3 5-5 0,11 4 0 15,11 0-10-15,10 0 1 16,0 13-2-16,-7-13 0 15</inkml:trace>
  <inkml:trace contextRef="#ctx0" brushRef="#br0" timeOffset="120">17353 7613 52 0,'-7'0'26'0,"18"3"-42"0,-1-3 52 15,-3 4-38-15,7-8 0 0,1-5-12 16,-1 3 0-16,10 0 10 16,-3-4 0-16</inkml:trace>
  <inkml:trace contextRef="#ctx0" brushRef="#br0" timeOffset="121">17565 7413 42 0,'-14'-25'21'0,"7"12"-21"15,7 7 36-15,0-4-36 16,0-2 0-16,3-1 0 16,4-2 0-16,0-1 0 0,4 0 1 15,3 1 0-15,7 2 0 16,7 0-1-16,1 1 1 15,2 6 0-15,1-4 0 16,-7 7 0-16,-4 9 0 16,-7 13-1-16,-14 9 1 15,-11 7 1-15,-6 9 0 16,-8-3 1-16,0 6 0 16,1 0 0-16,3-10 0 15,6-5-1-15,5-4 0 16,3-3-1-16,7-6 0 15,7-10-1-15,7-6 0 0,14-12-5 16,4-1 0-16,3-8-6 16,1-1 1-16,9-9-6 15,1-1 0-15</inkml:trace>
  <inkml:trace contextRef="#ctx0" brushRef="#br0" timeOffset="122">18038 7206 47 0,'-15'9'23'0,"-20"-3"-20"16,25 1 41-16,-1 5-43 15,0 4 0-15,1 3 0 16,3-1 1-16,3 1-3 16,4-6 0-16,11-4 1 15,6 1 1-15,12-1-2 16,-1-3 1-16,0 1-1 0,4-7 1 15,0 9 0-15,-4 0 0 16,-3 10 0-16,-11 0 1 16,-7 6-1-16,-7 0 1 15,-4-3-4-15,-3-3 1 16,-3-6-8-16,-8-4 1 16,0-9-7-16,4-3 1 15</inkml:trace>
  <inkml:trace contextRef="#ctx0" brushRef="#br0" timeOffset="123">18027 7177 47 0,'3'16'23'0,"26"-32"-14"15,-19 20 41-15,4-1-50 16,4-10 0-16,0 4 0 16,3-3 0-16,4-3-6 15,-1-4 1-15,1 4-10 16,0 2 1-16,-4 7-2 15,-4-6 1-15</inkml:trace>
  <inkml:trace contextRef="#ctx0" brushRef="#br0" timeOffset="124">18891 7124 26 0,'7'-44'13'0,"22"35"-2"15,-19-4 21-15,-10 13-29 16,0 0 0-16,-7 3 4 16,0 4 1-16,-7 8-9 15,-11 7 0-15,-10 22 6 16,0 13 0-16,-15 9-2 16,-3 3 1-16,0 0-4 15,11 3 1-15,7-13-8 16,7-15 0-16,10-6-8 15,11-10 1-15</inkml:trace>
  <inkml:trace contextRef="#ctx0" brushRef="#br0" timeOffset="125">18620 7250 46 0,'-4'-10'23'0,"11"4"-8"0,-3 3 35 16,-1 6-46-16,1 0 0 15,-1 10 2-15,4-1 1 16,0 10-10-16,0 6 1 16,0 1 5-16,1 8 0 15,6-5-6-15,0-4 0 0,3 9-9 16,1-5 1-16,3-4-9 16,4 6 1-16</inkml:trace>
  <inkml:trace contextRef="#ctx0" brushRef="#br0" timeOffset="126">19103 7535 37 0,'-21'6'18'0,"14"-21"-11"15,3 15 22-15,4 3-29 16,-7-10 1-16,0 1-1 15,7 6 0-15,0-3-1 0,7-3 1 16,7-1-1-16,4-2 1 16,0-4-1-16,6 7 1 15,-6 6 0-15,-1 0 0 16,-2 3 0-16,-5 4 1 16,1 8 0-16,-4 1 0 15,-4 0 1-15,-6 6 0 16,-1 3 0-16,1-3 0 15,-4 0 0-15,0 0 0 16,3-4-1-16,4-2 0 16,7-7-1-16,0 7 1 15,0-3 0-15,0-4 0 0,0-3 0 16,0 7 0 0,-3-1 1-16,-8 4 0 0,1 0-1 15,-18 3 0-15,-11 6-1 16,-3-3 1-16,-8-7-9 15,1-5 1-15,3-13-8 16,11-7 1-16</inkml:trace>
  <inkml:trace contextRef="#ctx0" brushRef="#br0" timeOffset="127">19593 7431 28 0,'-21'7'14'0,"18"8"0"0,6-21 14 15,4 6-26-15,4-3 1 16,6 3 3-16,8-13 1 16,7 7-8-16,0 0 0 15,6-3 4-15,12 2 0 16,3 1-1-16,0 3 0 0,-4 3-5 16,-7 3 1-16,-3-3-5 15,-11 3 0-15,-6-3-5 16,-8 3 0-16,-4 0-2 15,-10-3 1-15</inkml:trace>
  <inkml:trace contextRef="#ctx0" brushRef="#br0" timeOffset="128">19837 7209 61 0,'-11'3'30'0,"4"3"-40"16,7 0 68-16,-3 7-57 15,-1 6 0-15,0 6-1 16,1 13 0-16,3 9-1 16,0-3 0-16,3-1-5 15,5 1 1-15,-1-3-11 16,3 3 1-16,8-10-2 16,-1-2 0-16</inkml:trace>
  <inkml:trace contextRef="#ctx0" brushRef="#br0" timeOffset="129">20694 7212 29 0,'-7'-13'14'0,"14"4"0"16,-11 3 14-16,-3 9-22 15,-3 0 1-15,-4 0 0 16,-4 3 1-16,-3 13-11 0,0 13 0 16,3 5 7-1,0 7 0-15,8 3-3 0,6-3 0 16,8 0-1-16,6-10 0 15,5-5 0-15,2-11 0 16,11-8 0 0,4-10 0-16,0-13 0 0,3-12 0 15,-3-6 0-15,-11 3 0 16,-10-7 0-16,-8 1 1 16,-10 2-1-16,-7 1 1 15,-4 6-1-15,1-3 1 0,3 12-1 16,0 3 1-16,6 4-4 15,5 3 0-15,17-1-8 16,11 7 1-16,10 4-5 16,7-1 1-16</inkml:trace>
  <inkml:trace contextRef="#ctx0" brushRef="#br0" timeOffset="130">20990 7535 45 0,'-39'9'22'0,"47"7"-17"15,-5-13 40-15,4-3-46 16,4-3 1-16,3 0-10 16,0-10 1-16,0 1 0 15,11-10 0-15</inkml:trace>
  <inkml:trace contextRef="#ctx0" brushRef="#br0" timeOffset="131">21276 7218 45 0,'-14'3'22'0,"7"-3"-24"0,3-3 31 16,4 3-29-16,-3-3 0 15,3 3 0-15,7-6 0 0,7-4-1 16,4 1 1-16,3-4-1 16,3 1 1-16,-2 3-1 15,-1-1 1-15,0 13-1 16,-3 0 1-16,-4 1 0 16,-7 8 0-16,-7-3 0 15,0 4 1-15,-7 6-1 16,-7 3 1-16,-8 3 1 15,1 0 1-15,11-6-1 16,3-4 1-16,7 4-3 16,7-3 0-16,7-4 0 15,3-2 0-15,5 2-2 16,9 1 0-16,-2 3 2 16,-8 2 0-16,-7 8 2 15,-11-5 1-15,-13 8-1 16,-8-1 1-16,-10-3-1 0,-7 3 0 15,3-9-5 1,4-6 0-16,3-10-6 0,14-10 1 16,15-11-6-16,17-1 1 15</inkml:trace>
  <inkml:trace contextRef="#ctx0" brushRef="#br0" timeOffset="132">21989 7096 43 0,'3'-13'21'0,"-6"29"-15"0,3 0 38 0,-7 3-42 15,-11 9 0-15,-17 13 1 16,-1 6 0-16,-2 6-4 16,-1-3 0-16,3-3 0 15,5-9 0-15,6-4-8 16,4-9 0-16,7-6-6 15,10-9 0-15</inkml:trace>
  <inkml:trace contextRef="#ctx0" brushRef="#br0" timeOffset="133">21752 7193 42 0,'0'-66'21'0,"-3"38"-5"16,3 19 34-16,-4 9-43 15,1 3 0-15,3 6 0 16,3 4 1-16,4 9-12 0,7 9 1 15,11 0 6-15,7 4 1 16,0-1-9-16,-4-2 1 16,-3-1-6-16,-1 4 1 15,4-7-10-15,4 0 1 16</inkml:trace>
  <inkml:trace contextRef="#ctx0" brushRef="#br0" timeOffset="134">22303 7303 22 0,'3'-3'11'0,"4"-16"11"15,-7 19 2-15,0 0-17 16,7-6 1-16,-7 6 2 16,7-7 0-16,-7 7-13 15,0 0 0-15,4 7 9 16,-4 2 1-16,-4 7-5 16,-6-1 1-16,-4 20-2 15,-4-1 0-15,4 4-1 16,0 0 0-16,3-10 0 15,8-3 0-15,3-3-1 16,7-10 1-16,7-2-1 16,3-4 1-16,15 0-1 0,3-9 0 15,4-6-1-15,-3-4 0 16,2 1-7-16,-2-7 0 16,2-3-6-16,1 0 0 15</inkml:trace>
  <inkml:trace contextRef="#ctx0" brushRef="#br0" timeOffset="135">22624 7262 44 0,'-22'6'22'0,"19"13"-6"0,-1-9 35 0,-3 8-44 16,-3 20 0-16,3 9 0 16,0 13 1-16,-7-1-12 15,3 1 1-15,0-1-7 16,4 1 1-16,4-13-11 15</inkml:trace>
  <inkml:trace contextRef="#ctx0" brushRef="#br0" timeOffset="136">23096 6789 27 0,'11'-7'13'0,"0"-8"0"15,-11 15 14-15,3-7-21 16,-3 7 1-16,4-6 4 16,-4 6 1-16,0 0-13 0,0 0 0 15,0 0 9-15,3 3 1 16,1 0-4-16,3 7 1 16,7-1-4-16,7 1 1 15,11 2-3-15,10-6 1 16,4 13-2-16,10 6 1 15,4-9-1-15,-10 6 1 16,-8 0 0-16,-3 6 0 16,-11-6 0-16,-7 3 1 15,-10-6-1-15,-8 12 1 0,-10 4 0 16,-21-7 0 0,-11 7 0-16,-10 5 0 0,-15 1 0 15,8-6 0-15,10-4-5 16,11-9 0-16,17-6-6 15,18-7 0-15,21-12-8 16,18-7 0-16,11 1-1 16,-1 0 0-16</inkml:trace>
  <inkml:trace contextRef="#ctx0" brushRef="#br0" timeOffset="137">23728 7325 57 0,'-35'28'28'0,"-18"25"-41"16,28-31 60-16,-14 7-48 16,-7-4 1-16,0 3-9 15,11-3 0-15,10-3-1 16,18-13 1-16,14-2-6 0,8-11 1 16</inkml:trace>
  <inkml:trace contextRef="#ctx0" brushRef="#br0" timeOffset="138">24539 6795 48 0,'4'-13'24'0,"-4"1"-23"15,-4 12 49-15,-6 3-48 16,-12 6 1-16,-9 7 3 16,-12 15 0-16,5 13-7 15,2-3 0-15,5 6 3 16,6 3 1-16,11-6-2 15,10-6 1-15,15-4-4 16,13-5 0-16,12-11-1 16,3-11 0-16,3-1 0 15,7-12 1-15,-6-10 0 16,-5-19 0-16,-9 7 1 16,-8-6 1-16,-7-1 1 15,-3-2 1-15,-4 5-1 0,-7 4 1 16,0 15-2-16,-4-5 1 15,8 5-6-15,6 13 0 16,1-3-9-16,3 16 0 16,11 8-3-16,3-14 1 15</inkml:trace>
  <inkml:trace contextRef="#ctx0" brushRef="#br0" timeOffset="139">25015 7099 59 0,'-7'16'29'0,"11"6"-36"0,-1-19 60 0,1 3-54 16,3 4 0-16,0-1-14 15,4-3 0-15,-4 4 6 16,10-7 1-16</inkml:trace>
  <inkml:trace contextRef="#ctx0" brushRef="#br0" timeOffset="140">25432 6829 48 0,'-36'-12'24'0,"26"2"-18"0,6 7 35 15,1-3-41-15,-4-3 1 16,3-4-1-16,1 1 0 15,3-1-1-15,3 0 1 16,11-2-1-16,4-1 1 16,7 4-1-16,10-1 1 15,0 7 0-15,4-4 0 16,3 4 1-16,-3 6 1 16,-4 3-1-16,-3 10 1 15,-11 9 0-15,-10 9 0 16,-15 16 1-16,-13 6 0 0,-11 7 0 15,-22 3 1-15,-6-7-1 16,3-6 1-16,7 0-2 16,4-2 1-16,13-17-2 15,12-6 1-15,13-9-3 16,18-10 1-16,22-6-3 16,13-6 0-16,11-7-5 15,3-9 1-15,-6-3-9 16,6-3 1-16</inkml:trace>
  <inkml:trace contextRef="#ctx0" brushRef="#br0" timeOffset="141">16895 8830 28 0,'14'-31'14'0,"24"6"-11"16,-23 15 14-16,-5 4-15 16,4 0 0-16,-3-1 1 0,-1 7 0 15,-10 3-3-15,-10 7 1 16,-8 2 3-16,-10 10 0 16,-4-3-1-16,-3 6 1 15,-14 13 0-15,-11 9 0 16,0 13-2-16,0 5 1 15,-4-2-1-15,4-6 0 16,7-7-2-16,11-6 0 0,3-7-5 16,11-5 1-16,3-7-7 15,11-10 0-15,4-2-3 16,10-7 1-16</inkml:trace>
  <inkml:trace contextRef="#ctx0" brushRef="#br0" timeOffset="142">16514 8959 31 0,'-22'-66'15'0,"26"41"-15"15,-1 12 28-15,4-12-20 16,1 3 0-16,-1 0 1 16,-4 6 0-16,4 4-13 15,4 6 1-15,-1 2 8 16,4 8 1-16,4 2-5 15,0 13 1-15,6 3-1 16,1 0 1-16,-4 9-1 0,4 3 0 16,-4 7-2-1,-3 6 1-15,-1-3-5 0,-2 0 0 16,-1-3-10-16,3 3 0 16</inkml:trace>
  <inkml:trace contextRef="#ctx0" brushRef="#br0" timeOffset="143">17201 9068 41 0,'-10'-12'20'0,"13"21"-15"16,-3-3 27-16,-3 16-30 16,-4 7 1-16,0 5-1 15,3 1 1-15,1 2-4 16,3 7 1-16,7-6-4 16,0 3 1-16,3 2-11 15,-3-11 1-15</inkml:trace>
  <inkml:trace contextRef="#ctx0" brushRef="#br0" timeOffset="144">19667 8777 30 0,'14'-7'15'0,"4"1"-5"16,-18 9 16-16,0-3-25 16,-7 0 0-16,-7 3 1 15,-7 1 0-15,-11 2-2 16,-14 3 0-16,-14 7 2 16,-7-4 0-16,-10 4 0 15,2-6 1-15,12-1 0 16,-1-3 0-16,12 4-1 15,6-1 1-15,10 4-1 0,15-1 0 16,14 4-1 0,11 6 1-16,10 3-2 0,11 0 1 15,10 3 0-15,7 4 1 16,11-1-2-16,11 3 1 16,-4-5-6-16,-15-7 1 15,1 6-7-15,-7 0 1 16,-14 6-5-16,-15-12 0 15</inkml:trace>
  <inkml:trace contextRef="#ctx0" brushRef="#br0" timeOffset="145">18771 9250 40 0,'-21'-6'20'0,"28"6"-24"16,0 0 37-16,7 0-31 15,8 0 1-15,9 6 2 16,5 0 0-16,2 7-6 16,19 0 0-16,-4-1 4 15,-4-2 1-15,1 5-6 16,-5 1 0-16,-2 3-12 16,3 3 1-16</inkml:trace>
  <inkml:trace contextRef="#ctx0" brushRef="#br0" timeOffset="146">20990 8836 27 0,'25'-28'13'0,"-4"3"-12"0,-17 12 14 16,-4 1-14-16,-4 2 0 16,-6 1 4-16,-8 0 0 15,-3 2-5-15,-11 4 1 16,-3 6 3-16,-1 4 0 15,-6 5-1-15,7 13 1 16,0-3-3-16,3 10 1 16,4 5-2-16,6 1 1 15,8 9-1-15,11-3 1 16,6 0 0-16,4-4 0 16,11-8 1-16,10-7 1 15,7-13-1-15,4-12 0 0,4-15 0 16,3-10 1-16,6-10-1 15,-6-9 0-15,-7 4-1 16,-11-4 0-16,-7-3 0 16,-13 9 1-16,-12 0-2 15,-10 7 1-15,-7 6 0 16,-4 9 0-16,0 7-1 16,1 9 1-16,-1 3-8 15,7 0 1-15,11 10-8 16,18 2 0-16</inkml:trace>
  <inkml:trace contextRef="#ctx0" brushRef="#br0" timeOffset="147">21272 8946 46 0,'-14'-25'23'0,"25"41"-26"0,-11-13 34 16,-4 0-31-16,4 3 0 15,-3 0-4-15,3-2 1 16,-7 5-7-16,-7 7 0 16</inkml:trace>
  <inkml:trace contextRef="#ctx0" brushRef="#br0" timeOffset="148">21664 8745 18 0,'4'0'9'0,"3"-3"10"16,-7 3 1-16,0 0-17 15,-4-3 0-15,1 0 2 16,-4 0 0-16,-4-3-6 0,0 6 0 16,1-4 4-16,-1 1 1 15,1-3-2-15,3 3 0 16,3-3-1-16,4-1 1 15,11 4-2-15,6 0 1 16,8 0-1-16,0 0 1 16,-1 3-1-16,15 0 1 15,0 3-1-15,0 0 0 16,-7-3-1-16,-4 6 0 16,-7 1 0-16,-14 5 0 0,-14 4 0 15,-7-1 1-15,-7 4-1 16,-4 3 1-16,-10-6 0 15,-8 0 1-15,1 6-1 16,3 0 0-16,4-1 0 16,10 1 1-16,15 4 0 15,13-1 0-15,15 0-1 16,10 3 1-16,0 0 0 16,0 3 0-16,4 1 0 15,-4-4 1-15,-10-3 0 16,-14-6 0-16,-11-3 0 15,-15-4 0-15,-16-6-3 16,-12 1 1-16,1-7-14 16,6 3 1-16</inkml:trace>
  <inkml:trace contextRef="#ctx0" brushRef="#br0" timeOffset="149">17353 8451 9 0,'-21'-22'4'0,"-7"0"-3"0,21 15 5 16,-4-2-5-16,-3 0 0 16,-4-1 3-16,-3 1 0 15,-4-1-4-15,1 1 1 0,-4-4 3 16,-1 10 0-16,-6 3-1 15,-7 0 1-15,-4-3-2 16,-4-3 0-16,-9-4 0 16,-1 4 0-16,0 0 0 15,3 6 1-15,8 0-1 16,-1 3 1-16,-3-3-2 16,1 0 1-16,2 3-1 15,-3 7 1-15,7 2-2 16,-3 7 1-16,-4 0-1 15,4 3 0-15,-1 0 0 16,8 9 1-16,3 10-1 16,7 0 0-16,1 2 1 15,-1 1 0-15,4 3-1 16,-1-3 1-16,-2 0-1 16,6 6 1-16,0-3-1 15,4 0 1-15,4 10-1 16,2-7 1-16,5 3 0 0,-1-6 0 15,8 0 0-15,3 4 0 16,3-4 0-16,4-13 1 16,4 4-1-16,-1 3 0 15,8-1 0-15,3 1 0 16,-3-3 0-16,3 9 0 16,4 0-1-16,7-6 1 15,3 2 0-15,7-5 0 16,0 0 1-16,4-7 0 0,11-6 0 15,3 0 0-15,-4 0 0 16,1-6 1-16,3 0-1 16,3-3 0-16,-3 2-1 15,-3-5 0-15,-5 0-1 16,-2-4 1-16,-1 0-1 16,1-2 1-16,6-1-1 15,-3-3 1-15,7-3-1 16,3-9 1-16,1-1-1 15,-4 1 1-15,-4-1-1 16,-3 4 1-16,-10-3-1 16,-1-1 1-16,0 1-1 15,-6 0 1-15,2-4-1 16,-6-3 1-16,0-12 0 16,3 3 0-16,0-6 0 15,8-4 0-15,-1 1-1 16,-3-1 1-16,-7 1-1 0,-4-1 0 15,-3 1 0-15,-8-1 0 16,-3 13 0-16,-3-6 1 16,-1 6-1-16,1-6 1 15,0 0-1-15,-1-4 0 16,-3-2 0-16,0-7 0 16,0 3 0-16,0-9 1 15,-3 7-1-15,-4-1 0 16,-4 3 0-16,1 1 0 0,-4-1-1 15,0 3 1-15,-4 7 0 16,1 0 0-16,-1 3-1 16,0-3 1-16,1 6 0 15,-1-3 0-15,-3 0 0 16,0-4 0-16,-4 1-1 16,1-3 1-16,-1-4 0 15,0 7 0-15,-3-6-1 16,4 8 1-16,-1 1-1 15,0 7 1-15,4-1-1 16,-7 0 1-16,-4 0 0 16,4 0 0-16,0-3 0 15,-4 0 0-15,1 0 0 16,3 0 0-16,3 7 0 16,0-1 0-16,-3 0 0 15,7 7 0-15,0 0-2 16,0 5 0-16,0 4-6 15,0 0 0-15,-1 13-8 0,1 9 1 16</inkml:trace>
  <inkml:trace contextRef="#ctx0" brushRef="#br0" timeOffset="150">27799 9689 17 0,'14'-19'8'0,"0"-3"-3"0,-10 16 9 0,-1 6-15 16,4 0 0-16,-7 3 1 16,-3 4 0-16,-8-4 1 15,-14 0 0-15,-17 9 0 16,-11 1 1-16,-17 6 0 16,-15-7 0-16,-28 4 0 15,-10 6 0-15,-15-6 0 16,-14-4 1-16,-3 7-1 15,0-3 0-15,17-1 0 16,4 1 0-16,11-3 0 16,17 2 0-16,21-2-2 15,8 2 1-15,3 1 0 16,-1-10 0-16,19 7 0 16,10 3 0-16,4 2 0 15,7 14 1-15,6 9 0 16,5 15 0-16,6 10 0 0,11 9 0 15,3-6 0-15,4 13 0 16,15 21-1-16,2 10 1 16,1-6 0-16,7-7 0 15,-8-3 0-15,1 0 0 16,-8 7 1-16,1-19 0 16,0-16-5-16,-1-16 0 15,8-19-11-15,13-18 0 16</inkml:trace>
  <inkml:trace contextRef="#ctx0" brushRef="#br0" timeOffset="151">28018 9805 17 0,'7'7'8'0,"-11"-23"5"0,4 13-4 16,4-4-7-16,-1 4 1 15,8 0 3-15,3-3 1 16,7 0-7-16,7-1 0 15,4 4 5-15,0-3 0 0,-4 3-1 16,-7 0 1-16,-7 3-3 16,-3 6 1-16,-4 3-2 15,-7 1 1-15,-4 2-2 16,1 4 1-16,-1 0-1 16,1 12 1-16,-1 0 0 15,1-9 0-15,3 9 0 16,3 7 1-16,1 9-1 15,3 6 1-15,3 16-1 16,5 3 1-16,-1 6-1 16,3-12 0-16,1 6 0 15,0 6 0-15,-4 13-1 16,0-4 1-16,0-5-1 16,-3-1 1-16,3-15-1 15,-4-4 1-15,1-2-1 16,-1-1 0-16,4-6 0 15,-3-6 1-15,3 6-1 0,-10-9 1 16,-1 0-1-16,-6-7 1 16,-8 1 0-16,-7-10 0 15,-6-3 0-15,-11-3 0 16,-18-3 0-16,-11-4 0 16,-10-3-1-16,-7 1 0 15,-25-1 0-15,-17-2 0 16,-11 5 0-16,-18-2 0 15,-18 8 0-15,-13-2 0 0,-18 0 0 16,-14 6 0 0,-7 3 0-16,-1-6 0 0,33-4 0 15,3 4 1-15,21-3-1 16,39-4 0-16,32-2-3 16,24-7 0-16,25-3-10 15,29 0 1-15,17 0-3 16,7-13 0-16</inkml:trace>
  <inkml:trace contextRef="#ctx0" brushRef="#br0" timeOffset="152">29520 10269 17 0,'0'-31'8'0,"22"-3"3"0,-12 24 8 16,-3 1-16-16,0 2 1 15,-7 7-1-15,0 10 1 16,0 12-6-16,-10 15 1 16,-1 10 3-16,4 7 0 0,-3 2-1 15,-1 13 0-15,-3 3 0 16,-4 0 0-16,-3 1 0 16,-4-8 1-16,1-18-1 15,-1-9 1-15,-3-10 0 16,-1-15 1-16,5-10-1 15,3-22 1-15,3-18-1 16,4-17 0-16,7-2 0 16,7-7 0-16,7-3-2 15,7-6 1-15,4 3-1 16,6 3 0-16,1 10-1 16,3 9 1-16,0 6-2 15,-3 7 1-15,7 5 0 16,10 7 0-16,1 4-1 15,-1 5 1-15,-3 19-1 16,-4 13 1-16,-10 12-1 16,-11 13 1-16,-7 10 0 15,-11 5 1-15,-10-12 1 0,-10 3 0 16,-5-6 0-16,1-6 1 16,0-10-8-16,3-6 0 15,0-9-5-15,11-13 1 16</inkml:trace>
  <inkml:trace contextRef="#ctx0" brushRef="#br0" timeOffset="153">30007 10131 30 0,'11'-40'15'0,"3"21"-19"0,-10 16 22 0,-4 3-18 16,3 3 0-16,1 9 0 15,-1 10 1-15,1 10-2 16,-4 12 1-16,0 3 0 16,-4 3 0-16,1-3 1 15,-1 0 1-15,1-13 0 16,-5-5 0-16,1-7 2 15,0-7 0-15,-3-2 0 16,-1-16 0-16,1-10 1 16,3-6 0-16,3-15-2 15,8-4 1-15,3-6-1 16,7 7 0-16,-4-1-1 16,8 10 0-16,10 3-6 0,7 6 0 15,1 6-4-15,6 7 1 16,4 6-5-16,3 3 1 15,-3 3 0-15,-7 4 0 16,-11-4 5-16,-3 0 0 16,-7 4 6-16,-8-1 0 15,-10-3 4-15,-7 4 1 16,-7-1 1-16,-7 4 0 0,-4 6 0 16,0 3 0-16,1 3-3 15,3 0 0-15,-1 0-1 16,12 0 0-16,-1-3 0 15,8 0 0-15,3-10-1 16,10-2 1-16,4-7 0 16,8-3 0-16,-1-9 0 15,-4-4 1-15,-3-6-2 16,-7-6 0-16,-7 0 0 16,-3 3 0-16,-1 3-4 15,1 7 0-15,6 2-9 16,12 13 1-16</inkml:trace>
  <inkml:trace contextRef="#ctx0" brushRef="#br0" timeOffset="154">30730 10395 37 0,'-14'-32'18'0,"46"29"-22"0,-25-3 27 16,-3-3-23-16,-1-1 0 15,1 1 0-15,3-4 1 16,-4 1-1-16,1-7 1 16,-4 3 0-16,0-3 1 15,0 4-1-15,-4-1 1 16,-6 4-1-16,-4 12 0 0,-4 6-1 16,-7-3 1-1,1 9-1-15,-5 10 0 0,-2 7 0 16,-1 5 1-16,4-6-1 15,3 7 1-15,4-4 0 16,10-3 1-16,8-2 1 16,10-11 1-16,7-5-1 15,4-7 1-15,6-6-1 16,8-10 1-16,7-12-1 16,-4-13 0-16,0-15-3 15,-3-3 1-15,0-10-1 16,-7 6 0-16,-8-9-1 15,-3 0 0-15,-7 6-1 16,-3 1 0-16,-4 15-1 16,0 6 1-16,-4 22-2 15,1 13 0-15,-1 9 1 16,1 19 0-16,-1 12 1 16,1 4 1-16,-1 12 1 0,4 10 0 15,4 9 2-15,3 6 1 16,3-9-1-16,4-3 1 15,4-13-7-15,3-6 0 16,0-13-7-16,4 4 0 16</inkml:trace>
  <inkml:trace contextRef="#ctx0" brushRef="#br0" timeOffset="155">31059 10210 26 0,'3'-38'13'0,"11"35"-10"15,-14 3 11-15,0 0-11 16,-3 6 0-16,-4 10 3 16,-4 9 0-16,-7 3-7 15,1 7 0-15,3-1 5 16,3 4 0-16,4-4-1 16,3-5 0-16,8-1 0 15,3-9 1-15,7-10-1 16,0-6 0-16,4-9 0 15,0-7 0-15,-1-2-1 16,1-7 0-16,-8 0-2 16,1 3 0-16,-4 10-2 15,0 2 1-15,0 10 0 16,0 7 0-16,4 2 1 16,3 7 1-16,4-3-3 0,-4 3 0 15,7-7-5-15,0 1 0 16,0-7-6-16,7 7 0 15</inkml:trace>
  <inkml:trace contextRef="#ctx0" brushRef="#br0" timeOffset="156">31588 10210 27 0,'3'-19'13'0,"1"10"-14"0,-4 5 17 0,-7 1-12 16,-4 0 0-16,-6 3 3 15,-8 6 0-15,0 7-9 16,-3 6 1-16,0 3 5 16,7 0 1-16,6 9-2 15,8-3 1-15,11 0-1 16,10 1 1-16,11-4-1 16,10-3 1-16,4-7-4 15,-4-5 0-15,0-7-4 16,8-9 1-16,3-16-8 15,-4-3 0-15,-7-13-4 16,-3-9 1-16</inkml:trace>
  <inkml:trace contextRef="#ctx0" brushRef="#br0" timeOffset="157">31863 9931 28 0,'-21'-35'14'0,"10"10"-7"16,11 25 24-16,0 0-30 0,7 0 0 15,-3 10 2-15,3 8 0 16,0 4-3-16,0 13 0 15,3 9 2-15,1 15 0 16,3 13 1-16,-3-3 1 16,-4-3-4-16,-4-12 0 15,-6-7-5-15,-1-7 1 16,-3-5-8-16,-7-16 1 16,0-7-3-16,0-12 1 15,0-12 4 1,116 21 9-16,-197-97 3 15,105 19 1-15,8 10 6 16,7 9 0-16,7 9 1 16,10 9 1-16,-3 4-11 15,-1 9 0-15,-2 13-12 16,3 3 1-16</inkml:trace>
  <inkml:trace contextRef="#ctx0" brushRef="#br0" timeOffset="158">26377 9978 18 0,'-3'-3'9'0,"10"-4"-7"15,-7 7 9-15,7 3-12 16,-4-3 1-16,4 0 1 15,0 4 0-15,-3-8-1 0,-4 4 1 16,0 0 1 0,0 4 0-16,0-4 2 0,-4 0 0 15,1-4-1-15,3 4 1 16,-4 0 0-16,4 0 0 16,4 4-1-16,-4-4 1 15,0 0-2-15,3 3 0 16,4-10-1-16,-7 7 0 15,4 4-1-15,-4-1 1 16,0-3-1-16,0-3 1 0,0 3-1 16,0 0 0-16,0 0 0 15,0 0 1-15,0 3-1 16,0 0 1-16,0 3-1 16,0 0 1-16,0 4-1 15,0 2 1-15,0 4-1 16,0 3 1-16,0 0-1 15,4-1 1-15,-1-2-1 16,1 12 1-16,-1-3-1 16,1-3 0-16,-1 4 0 15,1 2 1-15,-1-3-1 16,1 0 1-16,-1 0-1 16,-3 0 0-16,7-3 0 15,-7 3 0-15,4 0 0 16,-1 0 1-16,1-3-1 15,-1-3 1-15,5-6-1 16,-5-1 0-16,1 4 1 16,-1-1 0-16,1 4-1 0,-4 0 0 15,0 3 1-15,0-3 1 16,0 3-1-16,0-3 0 16,0-4 0-16,0 4 0 15,0-3 0-15,0 3 0 16,0 3-1-16,0 0 0 15,0 3 0-15,0-3 0 0,0 0 0 16,0-4 1 0,0 7-1-16,0-6 0 15,0 0 1-15,0 0 0 0,0 0-1 16,0 0 1-16,0 2-1 16,0-2 0-16,0 3 0 15,0-12 0-15,0 2 0 16,0 1 0-16,0 2 0 15,0 4 0-15,-4 3 0 16,4 0 0-16,0 3 0 16,0-3 1-16,0 3-1 15,0-3 0-15,0 6 0 16,0-9 1-16,0 6-1 16,0 4 0-16,0-8 0 15,0 1 1-15,0 0-1 16,0-3 1-16,0-6-1 15,0-1 0-15,0-2 1 16,4-1 0-16,-1-6 0 16,1 4 1-16,-4-7-1 15,0 6 1-15,0 0-3 0,0 3 1 16,0 1-5-16,3 6 1 16,-3-4-7-16,0 4 1 15,7 6-5-15,0-16 0 16</inkml:trace>
  <inkml:trace contextRef="#ctx0" brushRef="#br0" timeOffset="159">26370 11486 12 0,'18'-16'6'0,"6"-15"8"16,-16 25-1-16,-1-7-10 0,0 4 0 15,0 3 2-15,-4-1 1 16,-3 7-8-16,0 0 1 16,-3-6 4-16,-4 9 0 15,0 3-1-15,0 1 1 16,-8 5-2-16,-2 7 1 15,-11 0-1-15,-1 0 1 16,-6 6 0-16,-4 3 0 16,-10-3-1-16,-8 0 0 0,5 3-1 15,2 1 1-15,8-7 0 16,10-4 1-16,4-5-1 16,10-10 1-16,11-6 0 15,7-10 0-15,14 4 0 16,11-7 0-16,7-9-1 15,3-3 0-15,4-3-1 16,3-4 0-16,0-6 0 16,8-3 0-16,-4 1-1 15,-4-1 1-15,0 6-1 16,-6 0 1-16,-8 10-1 16,-7 6 1-16,-7 7-1 15,-7 2 1-15,-10 7 0 16,-8 6 0-16,-3 9-1 15,-11 4 1-15,-10 5 0 16,-4 8 0-16,-7 8 0 16,-10 4 1-16,-4-1 0 0,3-2 0 15,8-7 0 1,10-3 1-16,8-6 0 0,2-3 0 16,15-10 1-16,11-3 0 15,10-12-1-15,0 2 1 16,32-27-1-16,3-10 1 15,-3-13-2-15,10-2 0 16,4-4-1-16,-4 4 0 16,-10 5-1-16,-7 7 1 15,-7 10-2-15,-11 8 0 0,-7 17-1 16,-14 6 1-16,-11 6-1 16,-10 9 1-16,-4 13 0 15,-10-6 1-15,-8 6 1 16,-6 12 0-16,3 4 0 15,7 6 1-15,7-4 0 16,1-5 1-16,13-1 0 16,7-21 0-16,8-7 0 15,6-12 0-15,15-7 1 16,17-12 0-16,14-9 0 16,8-1 0-16,-4-12-2 15,6-12 1-15,5-20-2 16,-8 10 1-16,-6 0-1 15,-5 3 0-15,-6 7-1 16,-4 6 1-16,-6 21-2 16,-8 4 1-16,-11 9-1 15,-3 7 1-15,-17 12-2 0,-15 12 1 16,-3 10 0-16,-18 13 0 16,-14 12 0-16,-4 6 1 15,0-6 0-15,8-3 1 16,-1-10 1-16,19-2 0 15,9-20 0-15,12 1 1 16,13-16 0-16,18-22 0 16,7-16 0-16,21-9 1 15,22-13-2-15,10 0 1 16,4-3-2-16,3-6 0 16,-7-6-1-16,-7 3 1 0,-11 18-2 15,-14 10 1-15,-10 9-1 16,-11 10 0-16,-10 9 0 15,-11 10 0-15,-18 12 0 16,-7 16 0-16,-10 6 0 16,-18 13 1-16,-11 6 0 15,4-7 0-15,-7 7 1 16,-3-6 0-16,13-4 0 16,11-6 1-16,11-9 0 15,10-6 1-15,11-10-1 16,10-12 1-16,15 2 0 15,24-15 0-15,4-12 0 16,10-26 1-16,18-12-2 16,4 0 0-16,-1 3-1 15,-10 16 1-15,-7 3-2 16,-11 12 1-16,-7 3-2 0,-6 10 0 16,-15 7 0-16,-11 11 0 15,-14 7 0-15,-17-3 0 16,-14 13 0-16,-4 5 1 15,3 7 1-15,-10 6 1 16,8-6-4-16,9-3 1 16,8-6-11-16,10 6 1 15,25-19-2-15,0-16 1 16</inkml:trace>
  <inkml:trace contextRef="#ctx0" brushRef="#br0" timeOffset="160">25936 9360 21 0,'11'-13'10'0,"17"4"-8"16,-21 9 11-16,-7 0-11 15,0 0 0-15,-3 3 1 16,-12 10 1-16,-6 2-4 16,-3-2 1-16,-5 6 2 15,-9 6 1-15,-5 0-1 16,4 3 0-16,4-3-1 15,7-6 1-15,-4 12-2 16,7-9 1-16,1-3-5 16,6-3 0-16,4-4-6 15,10-2 0-15</inkml:trace>
  <inkml:trace contextRef="#ctx0" brushRef="#br0" timeOffset="161">25661 9451 27 0,'4'-16'13'0,"13"1"-3"0,-10 5 16 16,4 4-24-16,-8 0 0 16,-3 6 0-16,7-4 0 15,1 4-3-15,-5 7 0 16,1-4 2-16,-1 3 1 16,1 7-1-16,3 2 0 0,3 4 0 15,4 3 1-15,0 0 1 16,-3 0 0-16,0 3-3 15,-4 0 0-15,0 0-5 16,0 0 0-16,3-6-7 16,4 0 1-16</inkml:trace>
  <inkml:trace contextRef="#ctx0" brushRef="#br0" timeOffset="162">26003 9554 40 0,'-3'-12'20'0,"10"9"-24"16,-7 3 33-16,0 0-30 16,0 3 1-16,0 3 0 15,3 7 1-15,4 2 0 16,4 7 1-16,0 10-7 16,3 2 1-16,-4 7-6 15,-10-13 0-15</inkml:trace>
  <inkml:trace contextRef="#ctx0" brushRef="#br0" timeOffset="163">26310 9987 18 0,'43'-12'9'0,"-29"15"-10"16,-14-3 9-16,0 0-8 15,-7-3 0-15,-11 6 1 16,-10 0 0-16,-1 6-1 16,-6 4 1-16,-7 2 0 15,-8 4 1-15,-2 3-1 16,13-6 1-16,-7 6-1 15,7 0 1-15,4 0-1 16,14-10 0-16,7-2 0 16,10-4 0-16,11-6-1 0,14-3 1 15,18-3 0-15,0-4 0 16,0 1-1-16,-4 3 0 16,-3 2 0-16,-4 1 0 15,-7 3-1-15,0-6 1 16,-7 6 0-16,-7 0 0 15,-7 6 0-15,-3 1 0 16,-4-1 0-16,-4 3 1 16,-3 4 0-16,0 2 0 15,3 1 0-15,1 3 0 0,3 3-1 16,0 6 1-16,0 3 0 16,0 10 1-16,-4 3-9 15,0 22 1-15</inkml:trace>
  <inkml:trace contextRef="#ctx0" brushRef="#br0" timeOffset="164">25439 10047 6 0,'0'-3'3'0,"32"-4"-2"16,-22 4 3-16,4 0-5 0,0 0 1 16,11-3 5-16,-4-4 0 15,7 1-4-15,4-1 0 16,7 7 3-16,-11 0 1 15,15-3-1-15,9-7 1 16,12 1-3-16,3 2 1 16,7 7-2-16,11 0 1 15,-1-6-1-15,8 2 0 16,7-2-1-16,-11 0 1 16,14 5 1-16,-13-8 0 0,2-1-1 15,8-2 1-15,0-4 0 16,-11 6 0-16,-3-2-1 15,-1 5 1-15,-9 4-2 16,-1-3 1-16,0 2 0 16,3 1 0-16,-10 0-1 15,-3-1 0-15,-11 4 0 16,0-3 0-16,0-3 0 16,3-1 0-16,-10 1 0 15,0-7 0-15,-7 4 0 16,-4 2 1-16,-7 4-1 15,-7 3 0-15,0 6-1 16,-7 3 1-16,-3 10 0 16,0 0 0-16,-1 9-1 15,1-7 1-15,-1 11 0 16,5-4 1-16,2 6-1 16,1-3 0-16,-1-9 0 15,1 3 1-15,-4 3-1 0,-3 3 1 16,-4 7-1-16,0-1 0 15,0 7 0-15,0 16 1 16,0-4-1-16,0 3 1 16,0 1 0-16,4-7 0 15,-1-6-1-15,1 9 0 16,-1 1 1-16,1 2 0 16,0 4-1-16,-4-4 1 15,0 0-1-15,0-5 1 16,0-4-1-16,0-7 1 0,-4 4-1 15,1-9 1-15,3-1 0 16,0 7 0-16,0 0-1 16,4 0 1-16,-1-1-1 15,-3 4 1-15,0 3-1 16,0-6 1-16,1 6-1 16,-5-6 1-16,-3-7-1 15,-3-5 1-15,-5-7 1 16,-2-4 1-16,-4 4-2 15,-11-6 0-15,-7 0-1 16,-10-1 1-16,-7-5 0 16,-1 2 0-16,-10 1-2 15,-7 3 0-15,4-4 1 16,-15-9 0-16,-7 3 0 16,-3 7 0-16,-11 0 0 15,1-1 0-15,-19 1 0 16,-6 2 0-16,-8 1 0 0,4 0 0 15,-10-1 0-15,10-2 0 16,7-1 0-16,7 1 1 16,18-4-1-16,6 1 0 15,5 2 0-15,3-2 0 16,7-1 0-16,7 4 0 16,10 2 0-16,4-2 0 0,0 3 0 15,7-4 1-15,8 1-1 16,-5-10 1-16,8 0 0 15,7-3 0-15,3-3 0 16,4-3 0-16,0-4-1 16,-4 4 0-16,0 0 0 15,4-1 0-15,-4 4 0 16,4-3 0-16,0 0 0 16,3 3 0-16,4-4 0 15,0 1 1-15,4 0-1 16,-1-1 1-16,4-2-1 15,0 0 0-15,-4-1 0 16,4 1 1-16,-3-1-1 16,3 1 0-16,-4 0 0 15,4-1 0-15,0 1 0 16,0-4 1-16,3 1-1 16,1-4 1-16,-1 7 0 15,1 2 0-15,-1-5 0 0,1-7 0 16,-1-3 0-16,1-6 0 15,-1-7 0-15,1 1 0 16,-1-13-1-16,4-3 1 31,4-26-1-31,-4 1 1 16,-4 6-1-16,-3-6 1 16,0-10-1-16,-4-6 1 15,4 7-1-15,4 11 1 0,3 1-1 16,3-3 1-16,4 3-1 15,4-10 0-15,3 1 0 16,4 2 1-16,6 1-1 16,5 12 0-16,6-9-7 15,4 0 0-15,-4-1-8 16,0-2 0-16</inkml:trace>
  <inkml:trace contextRef="#ctx0" brushRef="#br0" timeOffset="165">29898 8940 12 0,'7'6'6'0,"-7"13"4"0,0-16 6 16,-4 0-14-16,1 3 1 15,-1-2 4-15,4-1 1 16,0-3-9-16,7-3 0 15,4-4 5-15,0-2 0 0,3-4-1 16,3-2 1-16,1-1-4 16,0-3 1-16,-8-3 0 15,-3 0 0-15,0 3 0 16,-3-3 0-16,-4 7-1 16,-4 5 0-16,-3 7 1 15,-3 3 0-15,-1 7-1 16,1 8 0-16,2-5 0 15,-2 8 1-15,3 14 0 16,3 9 0-16,1 18 0 16,3 4 0-16,0-4 0 15,3 1 0-15,1-7 1 16,-1-3 1-16,1-18-3 16,-4-4 0-16,0 0-5 15,-4-3 0-15,-3-3-7 16,-7 0 1-16</inkml:trace>
  <inkml:trace contextRef="#ctx0" brushRef="#br0" timeOffset="166">29683 9517 29 0,'-11'-13'14'0,"22"-2"-5"0,-4 8 18 16,7-2-26-16,11-1 0 16,13 1 1-16,8 0 0 15,0 2-2-15,-7 7 0 16,-4 0-2-16,0 4 1 15,-6-1-9-15,-5 3 0 16</inkml:trace>
  <inkml:trace contextRef="#ctx0" brushRef="#br0" timeOffset="167">30674 8821 20 0,'-11'-41'10'0,"19"16"1"0,-1 15 5 16,-4 1-12-16,-3 0 1 15,4 2-2-15,-4 10 1 16,0 7-7-16,-4 9 1 16,-3 6 4-16,0 9 0 15,0 16-2-15,0 13 1 16,-4 12 0-16,4 4 1 15,0-17 0-15,4-5 1 16,-1-10-1-16,8-13 1 0,-1-2-2 16,8-10 0-16,3-13-2 15,-4-9 1-15,8-12-1 16,0-10 0-16,-1-7-1 16,8-14 0-16,3-1 1 15,1 9 0-15,-1 4 0 16,-4 6 0-16,1 3-1 15,-7 9 1-15,-4 7-1 16,-14 6 0-16,-4 6 0 16,-10 10 0-16,-3 0 0 15,-5 9 1-15,-9 0 0 16,-12-3 1-16,8 3 1 16,0-6 1-16,7-4 0 15,6 1 0-15,12 3 0 16,10 0 1-16,10 3 0 15,12-4 0-15,2 1-1 16,4-3 1-16,1-4-4 16,2-2 0-16,1-1-6 0,3-3 1 15,1 1-5-15,-8 2 0 16</inkml:trace>
  <inkml:trace contextRef="#ctx0" brushRef="#br0" timeOffset="168">31179 9253 26 0,'0'-44'13'0,"28"35"-16"0,-18 0 21 0,-3 2-19 15,-3-5 1-15,-4 6 0 16,-7-1 0-16,-7-2 0 16,3 3 1-16,-3 9-1 15,-7 3 1-15,-4 7 0 16,0 5 1-16,1 11-1 15,3 8 1-15,3-2 0 16,11-7 0-16,7 3-1 16,11 1 1-16,6-4 0 15,4-3 0-15,0-9-1 16,8-7 1-16,2-9 0 16,1-6 0-16,-4-7-1 15,-6-2 1-15,-5-14-2 16,-6-2 1-16,-11 0-1 15,-4-1 0-15,-3 7 0 16,-7 0 0-16,0 6-1 16,0 16 1-16,0 16 0 0,3-7 1 15,8 32-1-15,-1-4 0 16,8 10 0-16,-4 9 0 31,0 48 0-31,-7-10 1 16,0-22 0-16,-8-13 1 15,-6-15 1-15,-10-16 0 16,-12-13-9-16,-6-12 1 16,6-6-6-16,-9-19 1 15</inkml:trace>
  <inkml:trace contextRef="#ctx0" brushRef="#br0" timeOffset="169">26451 10066 18 0,'7'-10'9'0,"4"-12"-3"16,-8 16 9-16,5-4-13 16,-5 1 0-16,1 3 0 15,-1 0 0-15,1-1-3 16,-4 7 0-16,0-3 2 15,-4 0 0-15,1 3-1 16,-4 0 1-16,-1 3 0 16,1 0 0-16,4 0 0 15,-1 4 0-15,-3-1 0 16,4 3 1-16,-1 4 0 16,1 3 0-16,-1-1-1 15,-3 4 0-15,0 6 0 0,0 7 0 16,0-1-1-16,0 7 1 31,3 5 0-31,4 1 1 16,0-9-1-16,0-1 0 15,0 1 0-15,0-10 0 16,0 6 0-16,0-3 1 16,0 1-2-16,0-1 1 15,0 0 0-15,4 0 0 0,-1-3 0 16,1 10 0-16,-1-4-1 15,1 10 1-15,0 0 0 16,3-4 0 0,0-2 0-16,-4-1 0 0,4-2-1 15,-3-1 1-15,-1 1 0 16,4-7 0-16,-7-7-1 16,0 4 1-16,0-3 0 15,0 3 0-15,0 0 0 16,-7 3 0-16,4 0 0 15,-1 0 1-15,1 0-1 16,-1 10 0-16,1-1-1 16,-1 4 0-16,4 6 0 15,0-10 1-15,0 1-1 16,0-7 0-16,4 0 0 16,-4-3 1-16,0 1-1 15,3-1 1-15,1-7-1 16,3-5 1-16,3 0-1 0,-6-1 0 15,3 7 0-15,0 0 1 16,0 0-1-16,0 2 0 16,0 5 0-16,0-8 0 15,0 1 1-15,0 0 0 16,0-3-1-16,0-7 1 16,0-3 0-16,1 1 1 15,-5-11-1-15,-3-2 0 16,0-3 0-16,0 3 0 0,-3-7-1 15,-1 0 1 1,0-2-1-16,1-1 0 0,-1 0 0 16,1 4 1-16,-1-7-1 15,-3-3 1-15,0-16-1 16,0-2 1-16,0-14-1 16,0 1 1-16,0 3-1 15,4 0 0-15,-1 0 0 16,0 6 0-16,1 6 0 15,-1 10 0-15,1 0-1 16,-1-1 1-16,-3-2 0 16,4 0 0-16,-1-1 0 15,1-15 0-15,-1 3 0 16,1-6 0-16,-1 0 0 16,1 6 0-16,-1 0-1 15,1 3 1-15,3 1 0 16,0 5 0-16,0 13-1 0,3 0 1 15,1-3-1-15,-1 3 1 16,1-3 0-16,-4-3 0 16,0 3 0-16,0 0 0 15,0 0-1-15,-4-10 1 16,1 10-1-16,-1-3 1 16,1 0-1-16,-5-1 1 15,5 4-1-15,-4 0 1 16,3 3-1-16,1 4 1 15,-1 2-1-15,1 3 1 0,3 1-1 16,0 2 1-16,0 4-1 16,0 0 1-16,0 3-1 15,-4 3 1-15,4 3-1 16,-3 3 1-16,3 7-1 16,0 9 1-16,0 3-1 15,0 9 0-15,0 4 0 16,0-1 1-16,3 4 0 15,-3-6 0-15,0 2 0 16,4 4 0-16,-1 3 0 16,1 3 0-16,3 3 0 15,0 3 0-15,0 7 0 16,0-4 0-16,-3-5 0 16,-1-1 0-16,1-6 0 15,-1-10 0-15,1 1 0 16,3 5 0-16,3-2 0 15,-3-3 1-15,4-1-1 0,-4-3 0 16,0-2 1-16,0-1 0 16,0-3-1-16,-7 3 0 15,0 10 0-15,-3-4 1 16,-1 4-1-16,1-7 1 16,-1-2-1-16,1-4 1 15,3 0 0-15,0-3 0 16,0-4-1-16,0 1 1 15,3-3-1-15,1 0 1 0,-1 2-1 16,1 1 0-16,-1-3 1 16,1-3 0-16,-1-4 0 15,1-3 1-15,-4-3-6 16,0-3 0-16,-4-6-9 16,1 3 0-16</inkml:trace>
  <inkml:trace contextRef="#ctx0" brushRef="#br0" timeOffset="170">16997 10511 26 0,'7'-13'13'0,"18"4"-14"0,-25 9 13 16,0 6-11-16,0 0 0 16,-4 7 3-16,-7 9 1 0,-6 6-5 15,-11 3 0-15,-4 10 3 16,-7 9 1-16,-7 7-1 15,-3 6 1-15,-8-1-3 16,4-8 1-16,4 2 0 16,0 0 0-16,3-8 0 15,7-8 0-15,11-8-3 16,3-10 0-16,11-7-5 16,7-12 0-16,14-12-5 15,4-7 0-15</inkml:trace>
  <inkml:trace contextRef="#ctx0" brushRef="#br0" timeOffset="171">16566 10755 27 0,'11'-47'13'0,"7"10"-5"15,-11 27 20-15,-4-2-25 16,4-1 1-16,4 4 1 16,-1-1 1-16,1 4-8 15,3 6 0-15,-3 6 5 0,-1 10 1 16,-3 3-2-16,0 9 1 15,-7 16-2-15,4 0 1 16,-1 0-1-16,5 0 1 16,-1 0-1-16,3-4 1 15,4-8-3-15,0-1 1 16,1 4-8-16,-1-7 0 16,-4 3-6-16,-17-9 1 0</inkml:trace>
  <inkml:trace contextRef="#ctx0" brushRef="#br0" timeOffset="172">17043 11119 30 0,'-11'-6'15'0,"8"-4"-13"0,6 4 18 16,-3 6-20-16,7-9 1 15,4 3 0-15,3-7 0 16,7 4-1-16,7-4 0 16,4 0 0-16,0 4 1 15,-1 0 0-15,-2 6 0 0,-5 6-1 16,-6 9 1-16,-7 4-1 15,-11-4 1-15,-11 7 1 16,-14 13 0-16,-6 2 0 16,-5 7 1-16,5 6 0 15,6 0 0-15,4 0 0 16,3-13 1-16,8-8-2 16,6-1 0-16,8-10 1 15,6-8 0-15,15-4-5 16,14-10 0-16,6-11-11 15,12 2 1-15</inkml:trace>
  <inkml:trace contextRef="#ctx0" brushRef="#br0" timeOffset="173">19491 10445 19 0,'35'-13'9'0,"1"10"-2"0,-26 6 9 0,1-3-14 15,3 0 1-15,-4 0-1 16,1 0 1-16,-4-3-3 16,-3 10 0-16,-4-1 2 15,-11 10 1-15,-3-4-2 16,-4 1 1-16,-14-1 0 16,-10-6 1-16,-7 7-2 15,-4 3 1-15,-4 2-1 16,-3-2 1-16,4 0-1 15,3 3 1-15,7-1-1 16,4 1 0-16,10-3 0 0,11-4 1 16,10 4 0-1,11 6 0-15,14 3 0 0,15 7 0 16,2-4 0-16,8 0 0 16,11 0-1-1,3 0 1-15,3-2 0 0,-3 2 0 16,-7-3-2-16,-4 0 0 15,-7-6-6-15,-6 3 0 16,-12-4-7-16,-6-2 0 0</inkml:trace>
  <inkml:trace contextRef="#ctx0" brushRef="#br0" timeOffset="174">18845 11075 38 0,'-7'-28'19'0,"32"25"-16"15,-14-3 28-15,3 2-28 16,3 1 0-16,5 6 0 16,6 7 1-16,3 2-6 15,5-2 1-15,6 6 3 16,-3 2 1-16,0 7-1 15,7 1 0-15,10-1-6 16,4-3 1-16,0-4-10 16,18 1 0-16</inkml:trace>
  <inkml:trace contextRef="#ctx0" brushRef="#br0" timeOffset="175">20814 10442 24 0,'10'-32'12'0,"1"20"-3"16,-11 12 5-16,-3-6-12 15,-5-1 1-15,-2 7 1 16,-15-3 1-16,4 6-6 16,-4 4 0-16,-6 2 4 15,-8 10 1-15,0 9-2 16,4-9 0-16,3 6-1 15,11 9 1-15,10 1-1 16,11-1 1-16,14 4-1 16,7 0 1-16,4-1-1 0,7 1 1 15,7-10 0 1,7-12 0-16,-8-10 0 0,1-12 0 16,-7-7 0-1,-4-5 0-15,-7-11 0 0,-3-11 0 16,-7 8-1-16,-8-9 1 15,-3 7-2-15,-3 3 1 16,-4-1 0-16,-4 4 0 16,0 9-1-16,1 4 0 15,-1 8 1-15,4 7 0 0,4-3-5 16,10 13 0-16,0 2-9 16,3 4 0-16,8 6-2 15,3-7 1-15</inkml:trace>
  <inkml:trace contextRef="#ctx0" brushRef="#br0" timeOffset="176">21216 10708 42 0,'11'-25'21'0,"13"28"-29"15,-13-3 40-15,-4 0-33 16,0 0 1-16,0 4 0 15,0 2 1-15,-3 0-7 16,-1 10 1-16,4 9-6 16,0-16 0-16</inkml:trace>
  <inkml:trace contextRef="#ctx0" brushRef="#br0" timeOffset="177">21749 10332 28 0,'17'-44'14'0,"-3"19"-14"0,-14 25 20 0,4 3-17 16,-4-3 0 0,4 0 1-16,-4 6 0 0,0 4-6 15,0 2 1-15,0 10 3 16,-8 3 0-16,-2-3-1 15,-4 7 0-15,-4 5 0 16,-3-9 0-16,-4 3 0 16,1 4 1-16,-1-1-1 15,4 1 0-15,3-4 0 16,8-3 1-16,6-3-1 16,11-7 1-16,14 1 0 15,7-6 1-15,8-4 0 16,3-3 0-16,10 0 0 15,0-3 0-15,1-3-1 16,-1 0 0-16,4-3-5 16,-4 2 0-16,-10 4-5 15,-11 0 0-15,-13 0-7 16,-8 0 1-16</inkml:trace>
  <inkml:trace contextRef="#ctx0" brushRef="#br0" timeOffset="178">21996 10511 40 0,'7'-38'20'0,"3"23"-18"0,-10 15 34 16,0 0-34-16,0 0 0 15,-3 12 0-15,-4-3 1 0,3 13-4 16,-6 13 0-16,-4 3 3 16,-1 18 0-16,5 10-1 15,-1 3 1-15,11-3-10 16,7 0 0-16,0-1-6 15,-10-5 1-15</inkml:trace>
  <inkml:trace contextRef="#ctx0" brushRef="#br0" timeOffset="179">12248 13126 13 0,'15'-16'6'0,"2"7"9"16,-13 6 6-16,-4 3-16 15,0 0 0-15,-4 3 3 16,-6 10 1-16,-8 2-11 15,-7 7 1-15,-3 6 7 16,-4 1 0-16,-3 2-2 16,-4 7 0-16,0 5-1 15,1-2 1-15,9 13-7 16,1-11 0-16,3-2-10 16,-3 3 1-16</inkml:trace>
  <inkml:trace contextRef="#ctx0" brushRef="#br0" timeOffset="180">11882 13270 41 0,'14'-44'20'0,"10"26"-16"0,-17 18 27 16,0 3-28-16,-3-3 1 15,3 0 2-15,0 6 0 16,0 3-7-16,4 7 0 0,-1-3 5 15,1-1 0 1,7 4-2-16,-1 0 1 0,1 5-2 16,-1 5 1-16,5-4-1 15,2 3 0-15,5 3-7 16,-1-6 1-16,0 6-11 16,-7 7 0-16</inkml:trace>
  <inkml:trace contextRef="#ctx0" brushRef="#br0" timeOffset="181">12591 13477 23 0,'7'-22'11'0,"3"-3"-2"0,-3 19 1 0,-7 6-7 15,0 0 1-15,0 0 3 16,0 0 1-16,-3 13-8 16,3-1 0-16,0 4 7 15,0-4 0-15,0 4-1 16,3 0 0-16,1 2-1 15,-1 1 0-15,1-3-4 16,-1 3 0-16,4 0-14 16,4 3 0-16</inkml:trace>
  <inkml:trace contextRef="#ctx0" brushRef="#br0" timeOffset="182">13226 13462 26 0,'21'-13'13'0,"0"1"4"0,-21 12 14 15,0 0-24-15,0 3 0 16,-4 3 3-16,-3 6 0 16,-3 4-14-16,-4 19 1 15,3 5 9-15,-7 11 0 16,8-1-7-16,-4-3 0 15,3 6-13-15,-3 0 1 0,-7-6-3 16,3-9 1 0</inkml:trace>
  <inkml:trace contextRef="#ctx0" brushRef="#br0" timeOffset="183">14249 13073 34 0,'3'-41'17'0,"25"-9"-9"0,-20 40 17 16,-1 4-20-16,-4 3 1 31,-13 34 4-31,-8 7 1 16,-3 0-14-16,-8 2 1 15,-6 4 8-15,0-3 0 16,0 3-3-16,-1 3 1 15,1 3-9-15,0-6 1 16,3 3-7-16,7-9 0 16,1-10-5-16,3-6 0 0</inkml:trace>
  <inkml:trace contextRef="#ctx0" brushRef="#br0" timeOffset="184">13868 13270 39 0,'10'-56'19'0,"29"25"-4"16,-25 18 32-16,0 4-40 15,0 9 0-15,1 3 1 16,-1 6 1-16,3 7-12 16,1 6 0-16,0 0 8 15,6 6 0-15,4 6-4 16,4 1 1-16,0 6-9 16,-4-4 0-16,0-2-10 15,1-4 0-15,2-9-3 16,-2-9 1-16</inkml:trace>
  <inkml:trace contextRef="#ctx0" brushRef="#br0" timeOffset="185">14439 13402 29 0,'-7'-22'14'0,"14"19"-7"0,-7 3 22 16,0 0-25-16,7-3 0 15,0 0 0-15,7 0 0 16,1-1-6-16,6 1 0 16,0 0 4-16,4 3 1 15,3 0-3-15,0 0 0 0,0 3 2 16,-7 0 0-16,-6 7 0 16,-5 2 1-16,-13 4 0 15,-8 12 1-15,-10 7 2 16,-7 2 0-16,-4 1-1 15,0 0 0-15,4-4-1 16,7-6 0-16,10 1-1 16,15-11 1-16,13-8-10 15,22-7 1-15,14-12-12 16,18-7 1-16,3-6-3 16,-4-6 1-16</inkml:trace>
  <inkml:trace contextRef="#ctx0" brushRef="#br0" timeOffset="186">15674 13252 25 0,'11'-13'12'0,"10"4"1"16,-14 9 13-16,-4-7-21 15,4 10 0-15,-3 10 3 16,-4 3 0-16,-4-1-11 15,1 10 1-15,-8 10 6 16,-3 3 1-16,-4 5-6 16,1 8 1-16,-8-1-12 15,0 3 1-15,-3 0-3 0,-14-21 1 16</inkml:trace>
  <inkml:trace contextRef="#ctx0" brushRef="#br0" timeOffset="187">16898 12947 31 0,'18'-31'15'0,"17"18"-11"16,-24 10 26-16,-1 3-26 16,1 0 1-16,-8 10 3 15,-10 5 1-15,-7 14-11 16,-11 8 1-16,-13 1 6 15,-5 9 1-15,-10 9-3 16,-7-12 0 0,-10 25-10-1,13-12 1-15,12-17-7 16,16-11 0-16,12-17-2 16,13-12 0-16</inkml:trace>
  <inkml:trace contextRef="#ctx0" brushRef="#br0" timeOffset="188">16616 13139 45 0,'21'-76'22'0,"0"36"-13"0,-14 33 46 16,-7 7-48-16,7 0 0 16,0 10 0-16,0 12 1 15,4 3-11-15,3 12 0 0,0 1 7 16,7 0 0-16,4-4-7 16,0 7 0-16,-1 0-8 15,5-7 0-15,-5-6-8 16,1-3 0-16,-4-12-1 15,0-4 0-15</inkml:trace>
  <inkml:trace contextRef="#ctx0" brushRef="#br0" timeOffset="189">17053 13289 48 0,'0'-16'24'0,"4"10"-26"15,-4 6 49-15,0 0-47 16,3-6 1-16,4 0-1 16,8 3 0-16,2-4 0 15,11 1 0-15,4 3 0 16,3-7 1-16,1 4-1 16,-5 6 0-16,-2 3 0 0,-1 4 0 15,-10-1 0 1,-8 6 0-16,-10-2 0 0,-3-4 1 15,-12 7 0-15,-6 2 1 16,-3 4-1-16,-1 3 1 16,4 0-1-16,7 0 1 15,7 0-1-15,10 3 0 16,4-3-1-16,4 0 0 16,-1-3 1-16,-6-7 0 15,-11 4-1-15,-11 3 1 0,-7-4-7 16,-6-5 0-16,-1-4-9 15,4 7 1-15,-4-20-3 16,7-15 0-16</inkml:trace>
  <inkml:trace contextRef="#ctx0" brushRef="#br0" timeOffset="190">17949 13286 55 0,'-35'6'27'0,"7"29"-40"16,17-23 57-16,-3 10-44 15,-11 6 0-15,-3 10-7 16,0 0 1-16,3-1-3 0,11 4 0 15</inkml:trace>
  <inkml:trace contextRef="#ctx0" brushRef="#br0" timeOffset="191">19001 12853 55 0,'7'0'27'0,"-4"28"-31"16,-6-18 42-16,-11 12-38 16,-11 15 0-16,-14 11 1 15,-3-1 0-15,-1 12-2 0,1-9 1 16,0-3-1-16,-1 4 0 15,5-8-7-15,-1-2 1 16,11-9-8-16,6-7 1 16</inkml:trace>
  <inkml:trace contextRef="#ctx0" brushRef="#br0" timeOffset="192">18655 12950 38 0,'-7'-43'19'0,"10"43"-14"0,-3 0 28 0,0 3-26 16,4 6 1-16,-1 1 7 16,1 11 0-16,7 5-18 15,3 2 0-15,10 3 11 16,5 10 1-16,2 0-5 16,-6-13 1-16,10 6-4 15,1-5 0-15,-5-1-9 16,-2-3 0-16,-5 0-10 15,-3-3 0-15,-3-6-2 16,0-20 0-16</inkml:trace>
  <inkml:trace contextRef="#ctx0" brushRef="#br0" timeOffset="193">19248 13120 44 0,'3'6'22'0,"8"3"-29"0,-8-2 41 15,-3 5-33-15,0 7 0 16,-7 0 3-16,0 6 0 16,-7 0-4-16,-4 6 1 15,4 1 2-15,0-7 1 16,7-3-2-16,7 0 1 15,7-7-1-15,7-8 0 0,14-10-1 16,15-7 1-16,10-2-3 16,0-1 0-16,3 4-4 15,0 2 0-15,-3-2-8 16,-10 3 0-16,-8-7-3 16,-17 1 1-16</inkml:trace>
  <inkml:trace contextRef="#ctx0" brushRef="#br0" timeOffset="194">19452 13164 58 0,'-7'3'29'0,"4"19"-37"15,3-10 60-15,-4 13-51 16,-3-3 0-16,3 10 0 16,1 8 1-16,3 4-9 15,3 7 1-15,12-1-10 16,-8 6 0-16</inkml:trace>
  <inkml:trace contextRef="#ctx0" brushRef="#br0" timeOffset="195">20705 12731 35 0,'-11'-6'17'0,"18"18"-5"0,-7-12 18 15,4 7-26-15,-1-4 1 16,8 3 1-16,-1 0 1 16,1 7-9-16,10-1 0 15,4 4 6-15,3 0 1 16,4-1-4-16,3 4 1 0,4 0-1 15,3-3 1-15,-7 6-2 16,-3-7 0-16,-7 4 1 16,-15 0 0-16,-10 6 0 15,-14-3 0-15,-10 3 0 16,-8 0 0-16,-14 6 0 16,-14 1 1-16,4-7-2 15,-8 3 1-15,1-3-6 16,6-6 1-16,11-3-9 15,14-10 0-15,15 3-4 16,13-5 0-16</inkml:trace>
  <inkml:trace contextRef="#ctx0" brushRef="#br0" timeOffset="196">21128 13214 45 0,'-32'3'22'0,"-46"38"-30"0,54-29 41 15,-19-2-32 1,-13 2 1-16,0 7-1 0,-1 3 1 16,1 3-8-16,3 0 0 15,14 0-5-15,11-9 0 16</inkml:trace>
  <inkml:trace contextRef="#ctx0" brushRef="#br0" timeOffset="197">21862 12907 29 0,'0'-26'14'0,"14"14"-5"16,-14 6 17-16,-4 3-24 0,-10-1 1 16,0 8 5-16,0 2 0 15,-7 9-8-15,-8 7 0 16,-2 7 6-16,-5 15 1 16,8-1-2-16,7 1 1 15,11 3-3-15,13-6 1 16,15-6-1-16,3-7 0 15,7-6-1-15,11-6 0 0,10-16-1 16,1-7 1-16,-4-12 0 16,-8-12 0-16,-13-10-2 15,-14-9 1-15,-11 6-1 16,-11 0 0-16,-10 7-2 16,-11 2 0-16,7 4-11 15,4 9 0-15,7 9-6 16,4-15 1-16</inkml:trace>
</inkml:ink>
</file>

<file path=ppt/ink/ink1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21-10-19T11:07:22.375"/>
    </inkml:context>
    <inkml:brush xml:id="br0">
      <inkml:brushProperty name="width" value="0.05292" units="cm"/>
      <inkml:brushProperty name="height" value="0.05292" units="cm"/>
      <inkml:brushProperty name="color" value="#FF0000"/>
    </inkml:brush>
  </inkml:definitions>
  <inkml:trace contextRef="#ctx0" brushRef="#br0">16129 1963 18 0,'0'-44'9'0,"14"47"-6"16,-10 3 9-16,-1-3-12 15,1 13 1-15,-4 9 1 16,-4 10 0-16,-6 5-3 15,-1 10 1-15,0 4 1 16,4 2 1-16,7-6-1 16,7-6 0-16,11-12 0 15,10-23 0-15,18-12 2 16,14-25 0-16,18-7-1 16,13-18 1-16,8-26-1 0,14-11 1 15,-4-1-4-15,15 6 0 16,10 13-8-16,7 6 1 15</inkml:trace>
  <inkml:trace contextRef="#ctx0" brushRef="#br0" timeOffset="421.229">18577 1912 22 0,'-17'-3'11'0,"10"35"-8"16,7-17 13-16,0 10-15 0,0 10 0 16,3 3 0-1,8 5 1-15,6-11-2 0,8-7 0 16,10-9 2-16,25-7 0 15,18-18-2-15,21-26 0 16,14-31-3-16,21-12 1 16,7-4-6-16,7-5 1 15</inkml:trace>
  <inkml:trace contextRef="#ctx0" brushRef="#br0" timeOffset="991.5094">20228 2170 28 0,'-35'-10'14'0,"-4"35"-17"16,36-15 23-16,3 2-20 16,7 7 1-16,10 3 1 15,15-3 1-15,17-10-3 16,33-18 0-16,31-10 1 16,14-16 1-16,24-18-7 15,15-25 0-15,17-10-4 16,4-22 1-16</inkml:trace>
  <inkml:trace contextRef="#ctx0" brushRef="#br0" timeOffset="1503.2242">23174 1887 28 0,'-14'-9'14'0,"-4"43"-8"16,15-18 14-16,-4 9-19 16,0 3 0-16,0 4 1 15,7 9 0-15,7-7-3 16,17-12 1-16,26-13 2 16,20-12 0-16,22-22-2 15,28-31 1-15,7-13-5 16,10-3 1-16,12-16-7 0,9 0 0 15</inkml:trace>
  <inkml:trace contextRef="#ctx0" brushRef="#br0" timeOffset="50791.0313">14549 7529 7 0,'-4'6'3'0,"8"-37"1"0,3 21 4 0,0 1-5 15,3-4 0-15,1-2 2 16,-1 2 0-16,5 4-7 16,6-4 1-16,7 7 4 15,11-4 1-15,0 4-3 16,6 0 1-16,12 0-1 15,6-1 0-15,8 1 0 16,7 0 0-16,-1-4 0 16,4 1 0-16,4 3 0 15,3-4 0-15,-3 7 0 16,-1-3 1-16,-2 3-1 16,-12 0 0-16,-10 3 0 15,-3 0 0-15,-8 3-1 16,-3 0 1-16,0 3-1 15,-11 0 0-15,-3 1 0 16,-8 2 1-16,-2 4-1 16,-5-4 0-16,1 0 0 15,-4 1 1-15,-3-1-1 16,-4 1 1-16,-4 2 0 0,1-2 0 16,-4 2 0-16,0-2 0 15,0 2 0-15,0 1 0 16,3 2 0-16,1 4 0 15,-4 3 0-15,0 0 0 16,0 6 0-16,0 7 0 16,0-10-1-16,-4 3 1 15,1 3 0-15,-4 10 0 16,0-6-1-16,-1-1 1 16,1 7-1-16,4-7 1 0,-1 1 0 15,1-7 0-15,3-3 0 16,0 0 0-16,0-3-2 15,3 0 0-15,-3-3-9 16,0 6 1-16,-3 0-2 16,-8-6 1-16</inkml:trace>
  <inkml:trace contextRef="#ctx0" brushRef="#br0" timeOffset="51646.4319">14326 7645 7 0,'14'-10'3'0,"4"13"1"15,-11-3-2-15,0-3 3 16,0 3 0-16,0 0 2 15,0 0 1-15,0 3-10 16,-3-3 0-16,-1 4 7 16,1-1 1-16,0 0-4 15,-4-3 1-15,3 6 0 16,4 0 0-16,-3 7-2 16,-1 3 0-16,1-1 0 0,-4 1 1 15,-4 9-1 1,1 6 1-16,-1 4-2 0,-6 6 1 15,-1 6 0-15,0 3 0 16,4-6-1-16,-3 3 1 16,3-10-1-16,0-2 1 15,3-10-1-15,1 10 1 16,3-4 0-16,3-6 0 16,8-6 0-16,3-10 0 0,3 4 0 15,15-7 0-15,0 0-1 16,3 1 1-16,4 2-1 15,-7-3 1-15,24 0-1 16,4-6 0-16,14 4 0 16,7-4 1-16,8 0-1 15,6 0 0-15,-3-7 0 16,6 1 1-16,5-13-1 16,-8 10 0-16,7-4 0 15,-10 4 0-15,-7-13 0 16,-8 9 1-16,1-5-2 15,-4 2 1-15,-4 10-10 16,-3 3 0-16</inkml:trace>
  <inkml:trace contextRef="#ctx0" brushRef="#br0" timeOffset="70337.6616">10802 7579 14 0,'-32'3'7'0,"-10"-12"-1"0,31 2 8 15,-3 7-13-15,-3-6 1 16,-8-3-1-16,-3 9 0 16,-1 3-2-16,1-10 1 15,-3 4 1-15,-8 3 0 0,-4 0 0 16,-2-3 0-16,-8 3 0 15,3 0 1-15,-3-3 0 16,-7 3 1-16,4-3-1 16,3 6 0-16,4 0 0 15,-4 3 0-15,-7 1 0 16,-4-4 0-16,8 0-2 16,-1 0 1-16,1 3-1 15,-4 1 1-15,3-4-1 16,5 3 0-16,-1 0 0 15,0 4 0-15,3-1 0 16,-3 4 1-16,8-4-1 16,6-3 0-16,7 4 0 15,0 2 0-15,8 4-1 16,6 0 1 0,0 6 0-1,8 6 0-15,3-3-1 0,-4 3 1 16,4 0 0-16,3 1 0 15,4-4 0-15,0 6 1 16,0-3-1-16,4 1 0 16,-1-1 0-16,-3-3 0 15,0 6 0-15,4-12 1 16,-4 0-1-16,4 0 0 16,-4-1 0-16,7 4 1 15,-7-6-1-15,0 3 1 16,3 0-1-16,1-4 1 0,3 1-1 15,0-3 1-15,0-7-1 16,7 0 0-16,0-3-1 16,0 4 1-16,4-4 0 15,3 0 0-15,0 0 0 16,4 3 0-16,-4-3 0 16,7-3 0-16,11 0 0 15,7-3 0-15,14 6 0 16,10-3 0-16,8-6 0 15,3 0 1-15,11 3-1 16,3-4 1-16,11 1-1 16,0-10 1-16,-7 10-1 15,6 3 1-15,1 3-1 16,4 3 0-16,-5-12 1 16,-9 6 0-16,-1 3 0 15,4 0 0-15,0-7 0 0,-8 1 0 16,-3-6-1-1,-6-4 1-15,-15 10 0 0,-11-10 0 16,0 0-1-16,-10 1 1 16,-7-4 0-16,-4-9 0 15,-6-4-1-15,-5 7 1 16,-3 0 0-16,-6-3 0 16,-5-4 0-16,-3 1 1 15,-7-3-1-15,-3 9 1 16,-4-7-1-16,-4 1 1 15,-3-1-1-15,0-5 1 16,-7 9-2-16,-4-7 1 16,-7 4-1-16,4-1 1 0,-7 1-1 15,3-7 0-15,-7 7-7 16,4 3 0-16,0 0-6 16,-4-1 0-16</inkml:trace>
  <inkml:trace contextRef="#ctx0" brushRef="#br0" timeOffset="77140.4938">10929 4829 7 0,'-21'3'3'0,"17"3"0"0,4-6 4 0,0 0-6 16,0 0 1-16,4-6 2 15,6 3 1-15,1-4-5 16,3 1 0-16,0 6 3 16,7 3 1-16,18-3-1 15,11 3 0-15,13 4-2 16,15-7 0-16,6 0 0 15,19-7 1-15,10 4-1 16,10 3 0-16,8-3 0 16,10-3 1-16,3 3 0 15,-3-3 1-15,1-1-1 16,-1 4 0-16,-21 3-1 16,-4-3 1-16,-10 3 0 15,-18 0 0-15,-10 3-1 16,-18-6 0-16,-14 3 0 15,-11 0 0-15,-14-3 0 16,-14 3 0-16,-7 0-1 0,-18 0 1 16,-13-10 0-16,-12 1 0 15,-17-4-1-15,-14 4 0 16,-10 6 0-16,-12 0 0 16,-13-3 0-16,-7 6 0 15,-15 0 0-15,1 0 0 16,-8-4 0-16,7 8 0 15,-6 2 0-15,13-3 0 16,1 0 0-16,6 0 1 16,8 3-1-16,17 4 0 0,11-4 0 15,14 0 0-15,11-6 0 16,13 0 0-16,8 0 0 16,10 0 0-16,15 0 0 15,10 0 0-15,10-6 0 16,12 6 0-16,20 0-1 15,14-3 0-15,15 3 1 16,10 0 0-16,11-3-1 16,17 0 1-16,4 3 0 15,3 3 1-15,1-3-1 16,13-3 1-16,-10 3-1 16,4 6 1-16,-11-3 0 15,-4-3 0-15,0 0-1 16,-10 6 1-16,-18-6-1 15,-7 4 1-15,-14-4-1 16,-10 0 1-16,-15 0 0 0,-10 0 0 16,-15-4 0-16,-10 4 0 15,-14-9-1-15,-25 3 1 16,-6-1-1-16,-12 1 1 16,-20-3-1-16,-19 3 0 15,-13-1 0-15,-22 4 1 16,-3-6-1-16,-17-1 0 15,-1 10 0-15,0-3 0 16,-3 6 0-16,10 7 0 0,4-10-1 16,14 9 1-16,11-6 0 15,10 4 0-15,11 5-1 16,24-9 1-16,18 3-1 16,18 4 1-16,24-4-1 15,19 0 1-15,16 4-1 16,22-7 1-16,14 3-1 15,25-3 1-15,10 7-1 16,21-4 1-16,11-6 0 16,14 3 0-16,11 0 0 15,0-6 0-15,0 3 0 16,3 6 0-16,-14-6 0 16,-14 7 1-16,-11-7-1 15,-20 0 0-15,-19 0 0 16,-20 0 0-16,-22 0 0 15,-21 0 1-15,-21 0-1 16,-18 0 1-16,-24 3-1 0,-22-3 1 16,-20 6-1-16,-29-6 0 15,-7 3 0-15,-22 0 1 16,-16 4-1-16,-1-7 1 16,-7 0-4-16,-3 0 1 15,10 0-9-15,14 3 0 16</inkml:trace>
  <inkml:trace contextRef="#ctx0" brushRef="#br0" timeOffset="91281.6961">13868 12916 8 0,'49'0'4'0,"22"-3"-2"0,-54 3 4 0,1 0-6 16,10 0 0-16,7 0 0 15,4 0 1-15,0 0-1 16,3 0 0-16,8 0 0 16,6 0 1-16,1 0 0 15,3 0 1-15,0 0-1 16,0 0 1-16,0 0-1 15,-4 0 1-15,-3 0 0 16,3 3 0-16,4 0-2 16,0 0 1-16,4 0-1 15,-4 1 1-15,0-1-1 16,3 0 1-16,-3 0-1 16,-3-3 0-16,3 0 0 15,0 3 0-15,3 0 0 16,-6-3 0-16,-8 0 0 0,4 3 1 15,3-3-2-15,1 0 1 16,-4 0-5-16,7 10 1 16</inkml:trace>
  <inkml:trace contextRef="#ctx0" brushRef="#br0" timeOffset="121127.4739">15004 11593 25 0,'17'-10'12'0,"12"1"-7"0,-22 3 13 15,0 6-16-15,-4-7 1 0,-3 7-1 16,0 0 1-16,-7 0-4 15,-7 3 0-15,-7 4 3 16,-7 5 0-16,-4 1-1 16,-3-4 0-16,-8 10 0 15,-3-3 0-15,4 3 0 16,3-1 0-16,11 1-1 16,7-3 1-16,7 0 0 15,10-4 0-15,15 1-1 16,17-7 1-16,-3 0 0 15,6 0 0-15,5 1 0 16,-1 2 0-16,-3-3-1 16,-4 1 1-16,-7 5-1 15,-14 4 1-15,-10 0 0 16,-8 2 0-16,-10 4 0 16,0 3 0-16,-7 0-2 15,-1-9 0-15,-6-6-5 16,-4-1 1-16,4-6-7 15,7-3 1-15</inkml:trace>
  <inkml:trace contextRef="#ctx0" brushRef="#br0" timeOffset="121368.369">14764 11564 36 0,'-18'-28'18'0,"15"6"-18"0,3 22 30 16,0-6-28-16,0 6 1 0,0 0-1 15,0 3 1-15,3 7-4 16,4 2 1-16,0 10 3 16,0 0 0-16,0 9-2 15,0 13 1-15,4 10 0 16,0-4 1-16,-4 0-4 16,3-3 1-16,1-3-7 15,-1 0 1-15,4-7-7 16,4-8 0-16</inkml:trace>
  <inkml:trace contextRef="#ctx0" brushRef="#br0" timeOffset="121969.2136">15180 11724 29 0,'-18'-15'14'0,"18"-1"-9"0,0 10 18 16,4-4-21-16,-4 4 0 15,3 0 0-15,5-4 1 16,2 1-4-16,-3-4 0 15,4-2 3-15,6-1 0 16,1 4-2-16,3 2 1 0,0 1-1 16,4 2 1-16,-4 1-1 15,-3 6 0-15,-1 0 0 16,-2 0 0-16,-5 6 0 16,-3 13 0-16,-3-6 0 15,-8-4 1-15,1 7-1 16,-1 0 1-16,-6-1-1 15,-1 1 1-15,0 3-1 16,1-7 1-16,3 4-1 16,3-3 1-16,8-1-1 15,3-3 1-15,3 1-1 16,5-4 1-16,6 0-1 16,0 1 0-16,4 2 0 15,-8 0 1-15,-3 4-1 16,-7 3 1-16,-7 6 0 15,-7 0 0-15,-3 0 1 16,-4 6 0-16,3-6 0 0,-10 3 0 16,0-6-3-16,3-10 1 15,7-3-5-15,8-9 0 16,10-12-7-16,4-7 0 16,10-7-2-16,14-5 1 15</inkml:trace>
  <inkml:trace contextRef="#ctx0" brushRef="#br0" timeOffset="122298.8941">15741 11652 23 0,'-4'-3'11'0,"1"9"-15"0,3-6 21 0,-4 0-14 15,-3 0 0-15,-3 0 2 16,-1-3 1-16,-3 6-7 16,0 1 1-16,3 5 4 15,1 3 1-15,-1 4-2 16,8 3 1-16,3 3-2 15,7-3 1-15,3 0-2 16,4 2 1-16,4-8-1 16,10 0 0-16,4-7 0 15,3-6 1-15,-3-10-1 16,-4-5 0-16,-7-4 0 16,-3-6 0-16,-7 0 0 15,-15 6 0-15,-6 3-2 16,-8 4 1-16,0 2-7 15,-3 7 1-15,7 3-7 0,7-9 1 16</inkml:trace>
  <inkml:trace contextRef="#ctx0" brushRef="#br0" timeOffset="129895.1168">19131 11624 23 0,'4'13'11'0,"10"-20"-6"0,-14 10 12 0,-4 1-13 15,-3-1 1-15,-3 0-1 16,3 6 1-16,-4 4-7 16,0-1 0-16,4 4 5 15,4 0 0-15,3-4-2 16,3 1 0-16,8-4 0 15,10-3 0-15,0-2 0 16,4-1 0-16,3-3 0 16,4 3 0-16,0 3-1 15,-1 4 1-15,-2 2 0 16,-5 4 0-16,-6 9-1 16,-7 0 1-16,-8 3 0 15,-10-3 0-15,-4 7-1 16,-6-10 1-16,-4-7-3 15,-1 4 0-15,-2-13-9 16,10-3 1-16</inkml:trace>
  <inkml:trace contextRef="#ctx0" brushRef="#br0" timeOffset="130119.592">19216 11627 40 0,'3'-3'20'0,"8"-25"-10"0,-8 22 29 15,1-1-38-15,-1 1 1 16,8 3 0-16,3-7 1 16,7 1-4-16,4 3 0 0,3-1 2 15,4 1 0 1,3-3-4-16,4-1 0 0,0-2-5 16,0 2 0-1,-8-2-6-15,-2 9 1 0,-1 6-1 16,-7 0 0-16</inkml:trace>
  <inkml:trace contextRef="#ctx0" brushRef="#br0" timeOffset="130450.2021">19808 11633 23 0,'11'-22'11'0,"14"22"-15"16,-18 0 20-16,-7 0-10 15,-4-3 1-15,-6 16 2 16,-1-7 0-16,-3 7-12 16,-11 6 1-16,1 6 7 15,-5 3 1-15,5 3-4 16,3-3 1-16,6 4-1 16,8-1 0-16,7 0 1 0,7-12 0 15,8-9 0-15,6-4 0 16,0-9 0-16,4-10 0 15,-1-2 0-15,1-10 1 16,-4-1-4-16,-3-2 1 16,-8 3-2-16,-6 0 1 15,-8 9-9-15,-3 1 1 16,0 2-7-16,-7 1 1 0</inkml:trace>
  <inkml:trace contextRef="#ctx0" brushRef="#br0" timeOffset="131082.7928">18673 11640 19 0,'0'-10'9'0,"17"-9"-2"0,-10 13 4 15,0-6-5-15,0 2 0 16,0-2 3-16,-3 2 1 0,-1 4-14 16,-3 0 1-16,-3 6 7 15,-8 0 1-15,1 3-4 16,-11 6 0-16,-1 4-1 15,-6-1 0-15,-4 1 0 16,8-4 0-16,-1 10 0 16,7-3 0-16,8 6 0 15,6 3 1-15,15 0-1 16,14 0 0-16,3-6 0 16,4 9 1-16,-1 3-1 15,-2-2 0-15,-8-7 0 16,-7 6 1-16,-7 0-1 15,-11 0 1-15,-6-6 0 16,-8 0 0-16,-3-6 0 16,-7-7 0-16,0-2-2 15,-1-7 0-15,5-7-5 16,6-5 1-16,7-7-6 16,4-6 0-16</inkml:trace>
  <inkml:trace contextRef="#ctx0" brushRef="#br0" timeOffset="131275.7347">18683 11505 28 0,'-3'-22'14'0,"3"-13"-3"0,0 35 20 15,0 0-29-15,0 0 0 16,0 4 4-16,0 8 1 16,0 7-8-16,0 6 0 15,-4 3 5-15,4 16 0 0,0 19-1 16,4 9 1-16,-1 3-8 15,4 7 0-15,0-4-10 16,7 7 1-16</inkml:trace>
  <inkml:trace contextRef="#ctx0" brushRef="#br0" timeOffset="132627.4137">23456 11627 25 0,'4'-25'12'0,"24"3"-11"0,-14 19 12 16,0 0-12-16,0-3 1 15,-3-1 0-15,-1 1 0 0,-3 0-1 16,1-1 0-16,-8 4 2 15,-8 6 1-15,-9-3-1 16,-8 0 0-16,-3 0 0 16,-7 10 0-16,-11 2-1 15,3 1 0-15,1 3-1 16,7-7 0 0,10 10 0-1,18-3 1-15,14-1-1 16,11 1 1-16,10 0-2 15,0 2 1-15,0 1-1 16,-3 0 1-16,-7 3-1 16,-11 0 1-16,-7 3-1 15,-7 3 1-15,-14 0-1 16,-15 1 1-16,-6 2 0 16,3-9 1-16,0-3-4 15,11-13 0-15,4-6-10 16,6-16 1-16,14-12-1 0,8-9 0 15</inkml:trace>
  <inkml:trace contextRef="#ctx0" brushRef="#br0" timeOffset="132837.322">23364 11489 36 0,'-3'-37'18'0,"10"43"-21"0,-7-9 36 15,0 6-31-15,-4 0 0 16,-3 3 1-16,-3 13 0 15,-4 3-3-15,0 0 0 0,3 9 3 16,0 10 0-16,8 6-1 16,3 0 1-16,3 10-3 15,4-1 0-15,1 0-11 16,-5 7 1-16,-6-3-4 16,-5-23 1-16</inkml:trace>
  <inkml:trace contextRef="#ctx0" brushRef="#br0" timeOffset="135675.1191">23950 11674 18 0,'18'-19'9'0,"17"23"-4"15,-21-11 9-15,7 1-13 0,0-7 1 16,1-2 2-16,-5-4 0 16,-3 6-3-16,-3 1 0 15,-8-1 3-15,-10 7 0 16,-7 3-1-16,-10-3 1 15,-1 6-2-15,-7 9 1 16,-3 4-3-16,-4 5 1 16,0-8-1-16,4 2 1 0,7 7-1 15,10 3 1-15,11 3 0 16,14 3 0-16,11 1 0 16,6-4 0-16,5 9-1 15,6 1 1-15,4-1 0 16,-4-2 0-1,-14 8-1 1,-14-5 1-16,-10-7-1 16,-11-9 1-16,-4-3 0 15,-3-10 0-15,-4-12 1 16,4-7 0-16,10-9-1 16,8-9 1-16,10-4 0 15,4-6 0-15,6 4-1 16,1-1 0-16,6 4-1 15,1 9 0-15,-4-4-3 16,4 7 0-16,-4 7-8 16,0 2 1-16,4 7-3 15,3 9 0-15</inkml:trace>
  <inkml:trace contextRef="#ctx0" brushRef="#br0" timeOffset="135990.4745">24455 11709 12 0,'21'-16'6'0,"0"-6"10"0,-21 16 3 15,0 3-16-15,-7 0 1 16,-7 6 2-16,-11 6 0 0,-14 7-7 16,-3 9 0-16,3 3 5 15,7 10 1-15,1 6-3 16,6-1 0-16,11-5 0 15,3-3 0-15,11-7-1 16,11-6 1-16,10-10 0 16,14-12 1-16,8-6 0 15,-1-16 0-15,-7-6-1 16,-3-10 1-16,-7 1-2 16,-8-4 1-16,-6 3-4 15,-4 7 0-15,-4 0-12 16,-6 5 1-16</inkml:trace>
  <inkml:trace contextRef="#ctx0" brushRef="#br0" timeOffset="204706.6506">4138 7444 38 0,'-3'-9'19'0,"-4"-1"-4"15,7 10 20-15,0 0-32 16,0 0 0-16,0 0 1 16,0 0 1-16,0 22-6 15,0-6 1-15,7 18 3 16,-7-5 1-16,3 21-2 15,4-10 1-15,-7 11-2 16,4-11 1-16,3 14-4 16,3-17 1-16,-3-2-5 15,4-10 0-15,3-6-7 0,4-4 1 16,-1-15-5-16,4 0 0 16</inkml:trace>
  <inkml:trace contextRef="#ctx0" brushRef="#br0" timeOffset="205037.3801">4473 7516 39 0,'-10'-3'19'0,"-1"6"-17"0,11-3 33 16,-7 6-33-16,7 1 1 0,-11 8 2 16,4-2 1-16,-3 21-7 15,-1-5 0-15,-6 11 4 16,6-8 1-16,7 8-3 15,4-2 1-15,4-3-1 16,3-10 0-16,11-10-1 16,-4-2 0-16,14-16 0 15,-10 3 0-15,13-16 0 16,-13 4 0-16,3-17 0 16,-7 4 0-16,-7-6 0 15,-7 3 0-15,-7-1-1 16,4 8 0-16,-8 5-3 15,1 3 1-15,-1 7-6 16,4 3 0-16,7 0-6 16,0 3 0-16</inkml:trace>
  <inkml:trace contextRef="#ctx0" brushRef="#br0" timeOffset="205367.7985">4755 7773 35 0,'-3'3'17'0,"6"-3"-4"0,-3 0 26 0,0-3-35 16,0 0 0-16,-3 9 1 15,-4-2 0-15,3 14-7 16,-6-2 0-16,6 12-1 16,1-6 1-16,3 6-9 15,-7-2 0-15,14-11-4 16,-4-2 0-16</inkml:trace>
  <inkml:trace contextRef="#ctx0" brushRef="#br0" timeOffset="205712.3747">4953 7616 38 0,'0'4'19'0,"-11"-4"-18"0,11 0 34 15,-7 6-32-15,4 0 0 16,-8 19 2-16,1-6 0 16,-8 16-7-16,7-10 0 15,11 15 4-15,0-11 0 16,11-4-1-16,-4-6 0 16,7-1-2-16,-3-5 1 0,10-13 0 15,-3 0 0-15,3-10 0 16,-4 1 0-16,-3-10-1 15,1 4 1-15,-15-14 0 16,0 7 0-16,0-6-1 16,-7 3 1-16,-1 6-4 15,5 4 0-15,-1 8-7 16,1 4 1-16,13 6-4 16,-2 0 1-16</inkml:trace>
  <inkml:trace contextRef="#ctx0" brushRef="#br0" timeOffset="206072.948">5309 7598 39 0,'-21'0'19'0,"14"6"-19"0,7-6 36 16,-11 6-33-16,4 0 0 15,-3 10 1-15,-1-3 1 16,1 9-7-16,3-4 0 15,7 4 4-15,0-3 0 16,7 6-2-16,-4-9 0 16,11-3 0-16,-3-4 0 15,14-6-2-15,-8 0 1 16,11-12-1-16,-6 3 0 16,-1-7-1-16,-4 4 1 15,1-20 0-15,-7 11 0 16,-8-8 1-16,-3 8 1 0,-3-1 0 15,-8 3 1-15,-3 4 0 16,10 2 0-16,-6 10-1 16,-1 0 1-16,1 6-4 15,3-2 1-15,7 5-10 16,0 0 0-16</inkml:trace>
  <inkml:trace contextRef="#ctx0" brushRef="#br0" timeOffset="206417.6307">5623 7560 37 0,'-3'-6'18'0,"3"3"-10"0,0 3 25 16,0 3-30-16,0 0 0 15,0 6 1-15,0-2 1 16,-7 18-7-16,3-3 1 16,4 12 3-16,0-6 1 15,11 13-2-15,-4-6 0 16,14-10-1-16,0-3 1 16,4-19-1-16,0 0 0 0,6-16 0 15,-3 4 0 1,1-16-1-16,-8 6 1 0,-7-25-3 15,-3 13 0-15,-15-1-4 16,4 7 0-16,-28 0-7 16,10 6 0-16</inkml:trace>
  <inkml:trace contextRef="#ctx0" brushRef="#br0" timeOffset="208939.51">4339 8780 19 0,'0'-25'9'0,"-3"12"-8"0,3 13 10 15,0-6-10-15,-11 3 0 16,-7 0 1-16,-3 0 1 0,-7 3-3 16,3 0 0-16,-3 0 1 15,-4 3 1-15,4 3-1 16,7 0 1-16,3 4-1 16,8 2 0-16,3 4-1 15,14 3 1-15,7-4-1 16,11 7 1-16,6 7-1 15,8 2 1-15,0 7-1 16,-7-4 0-16,-4 4 0 16,-7-4 0-16,-7 1 1 15,-7 2 1-15,-10-5-1 16,-11-7 1-16,-1-6 0 16,-13-10 0-16,7-9 1 15,0-13 0-15,3-9-2 16,11-6 1-16,14 0-1 15,0-3 1-15,14-1-1 16,1 1 0-16,6 0-1 16,-7 5 0-16,0 11-4 15,0-7 1-15,1 12-7 0,2 1 0 16</inkml:trace>
  <inkml:trace contextRef="#ctx0" brushRef="#br0" timeOffset="209285.3179">4667 8899 21 0,'-10'-16'10'0,"17"4"-7"0,-7 9 10 0,-7 0-12 16,-4 3 0-16,-3 0 2 15,-11 0 0-15,1 0-3 16,-5 9 1-16,-2 7 2 15,6 9 0-15,11 6-1 16,-7 4 1-16,14 5-1 16,7-11 1-16,7-1-2 15,14-6 1-15,0-10 0 16,7-12 0-16,11-6-1 16,-7-10 1-16,-11-6-1 15,0 0 1-15,-3-3-1 16,-8 0 0-16,-10 3-2 15,-7 3 0-15,-7 4-6 16,4-1 1-16,-8 7-5 16,11 12 1-16</inkml:trace>
  <inkml:trace contextRef="#ctx0" brushRef="#br0" timeOffset="209736.7894">5080 8830 22 0,'-11'-13'11'0,"-6"7"-10"15,17 6 13-15,-11 0-13 16,4 0 1-16,-7 6 1 16,3 7 0-16,-3-4-3 15,0 7 0-15,-3 9 2 16,6 3 1-16,4 13-1 16,7-3 0-16,7-4 0 15,-3 4 0-15,10-7 0 16,7-12 0-16,7-9 0 15,4-10 0-15,0-10 0 16,-4-6 0-16,-11-6-1 16,-6-6 1-16,-11 0-2 15,-11 0 1-15,-6 3-1 0,-4 3 1 16,3 3-4-16,7 6 1 16,1 4-7-16,10 3 1 15,10 6-3-15,19 6 1 16</inkml:trace>
  <inkml:trace contextRef="#ctx0" brushRef="#br0" timeOffset="210021.3953">5570 8896 16 0,'-28'-22'8'0,"10"25"-8"0,15-3 10 0,-4 3-8 15,-4-3 1-15,-3 3 3 16,-7 4 0-16,3-1-7 15,-3 6 0-15,-3 4 5 16,9 6 1-16,5-3-2 16,-1 3 0-16,11 6-1 15,11-9 0-15,10 3 0 16,0-13 0-16,7-6-1 16,4-9 1-16,3-6 0 15,-3-7 0-15,-7-3-2 16,-11 0 1-16,-10 3-2 15,-15 6 1-15,-10 7-10 16,-11 12 1-16</inkml:trace>
  <inkml:trace contextRef="#ctx0" brushRef="#br0" timeOffset="211689.2918">4643 9793 20 0,'21'-66'10'0,"-4"3"-7"16,-13 51 10-16,3-1-11 15,-14-3 0-15,0 4 1 16,-7 2 0-16,-14 4-3 16,-4 6 1-16,-7 6 2 15,7 20 1-15,-14 14-1 16,8 1 0-16,2 9-1 15,1-6 1-15,14 3-2 16,7 0 1-16,7-3-1 16,24-3 1-16,-6-10-1 15,10-6 1-15,18-9 0 16,0-10 1-16,3-9 0 16,-3-6 0-16,-11-7-1 15,-3 3 1-15,-8-5-2 16,-10-4 1-16,-14-3-2 0,-14 9 0 15,-7 3-2-15,-4 10 1 16,-3 6-3-16,3 4 1 16,4-1-6-16,7 3 1 15,17 4-4-15,15 3 1 16</inkml:trace>
  <inkml:trace contextRef="#ctx0" brushRef="#br0" timeOffset="212032.32">4911 9915 18 0,'-18'-22'9'0,"11"-3"1"16,7 16 9-16,-4 2-15 16,-6-2 1-16,-11 3 1 15,-4-1 0-15,0 10-8 16,-3 4 0-16,-4 8 5 15,4 11 0-15,7-8-2 16,3 1 0-16,8 0 0 16,10 0 1-16,3 0-1 15,11-7 1-15,8-2 1 16,-1-7 0-16,0-3 0 16,7-7 0-16,-17 1-1 15,6-6 1-15,-6-1-2 16,-11-6 1-16,0 0-4 0,0 1 0 15,0-1-6-15,0 3 1 16,-7 10-6-16,14 6 0 16</inkml:trace>
  <inkml:trace contextRef="#ctx0" brushRef="#br0" timeOffset="212394.2228">5274 9843 19 0,'-4'-3'9'0,"4"-16"-7"0,0 13 6 0,-10 3-7 16,-1-7 1-16,-6 7 2 15,-15 3 0-15,4 0-4 16,-4 3 0-16,4 3 4 16,7 4 0-16,-8 5-1 15,12 1 0-15,3 3-1 16,7 3 1-16,7-3-1 15,7-10 1-15,14 1-2 16,0 2 1-16,7-2-1 16,4-4 1-16,-4 0 0 15,0-6 0-15,-3-6-1 16,-4-4 1-16,-7 1-2 16,-10 3 1-16,-4-7 0 15,-4 1 0-15,-6 2-2 16,3-2 1-16,-4-1-7 15,11 4 1-15,0 2-5 0,14-2 0 16</inkml:trace>
  <inkml:trace contextRef="#ctx0" brushRef="#br0" timeOffset="212797.6148">5599 9786 23 0,'-7'-28'11'0,"7"28"-9"16,-4 0 13-16,-3 0-14 15,-4 3 1-15,1 7 1 16,-11-1 0-16,3 7-3 16,0 0 0-16,4 5 2 15,4 1 1-15,-1 0-1 16,15 0 0-16,3-6 0 16,7-3 0-16,7-1-1 15,7-2 1-15,0-7 0 16,1-3 0-16,-8-7 0 0,-4-5 0 15,-6-4-1 1,-7 4 1-16,-8-4-7 0,-14 3 0 16,8 7-6-16,-22-3 1 15</inkml:trace>
  <inkml:trace contextRef="#ctx0" brushRef="#br0" timeOffset="213428.7743">4406 10552 25 0,'7'-7'12'0,"-17"17"-11"0,10-4 14 16,-14 7-13-16,-1 8 0 16,-13 8 3-16,0 8 0 15,3 14-6-15,-3 5 0 16,7-6 4-16,10 7 1 15,4-10-2-15,14-7 1 16,7-2-1-16,15-4 0 0,-1-12 0 16,-3-12 0-16,3-7 0 15,4-3 1 1,3-6-1-16,-14-13 0 0,-3-9-1 16,-8-4 1-16,-10 4-2 15,-10 3 0-15,-8 9-2 16,-3 4 1-16,-18 12 0 15,7 6 0-15,-7 3-1 16,1 4 1-16,16 3-5 16,1-1 0-16,21 4-5 15,11 0 0-15</inkml:trace>
  <inkml:trace contextRef="#ctx0" brushRef="#br0" timeOffset="213789.8622">4911 10840 12 0,'10'-41'6'0,"-31"-18"9"0,14 49-1 16,-4-5-11-16,-10 5 1 16,0 1 2-16,-4 3 0 15,11 6-8-15,-10 6 1 16,2 3 4-16,8 19 1 15,-3 7-2-15,-1 3 0 16,15-4-1-16,-5 7 1 16,16-7 0-16,-5-2 0 0,15-1 0 15,3-9 0-15,7-13 0 16,11-5 1-16,-11-8 0 16,4-5 0-16,-11-4-1 15,-3-5 0-15,-8-4-1 16,1-3 1-16,-18 0-3 15,3-1 0-15,-13 8-6 16,-5-1 1-16,12 9-7 16,-1-5 0-16</inkml:trace>
  <inkml:trace contextRef="#ctx0" brushRef="#br0" timeOffset="214209.7272">5211 10677 25 0,'-11'-28'12'0,"4"9"-7"0,3 13 14 15,-6-1-17-15,-4 4 1 16,-7 3 0-16,-1 7 1 15,-9 5-5-15,6 4 1 16,0 15 2-16,8 1 1 16,2 8-2-16,8 1 1 15,7-6 0-15,4-4 0 0,10-3-1 16,11-6 1-16,10-6 0 16,-3-7 1-16,0-6-1 15,-4-9 1-15,0 0-1 16,-7-10 1-16,-10-6-2 15,-4-6 1-15,-4-3-2 16,-6 2 1 0,-4 1-6-1,-4 6 1-15,4 6-8 16,7 7 0-16,7 0-1 16,-7 9 0-16</inkml:trace>
  <inkml:trace contextRef="#ctx0" brushRef="#br0" timeOffset="214569.5533">5690 10705 12 0,'-3'-19'6'0,"-4"-12"2"0,0 22 5 15,-4-1-10-15,-3 1 1 16,-7 6 1-16,-4 3 1 15,-3 9-7-15,3 7 1 16,-7 6 4-16,8 9 0 0,3 4-2 16,6-1 1-16,12 1 0 15,14-4 0-15,6-6-2 16,11-6 1-16,11-7 0 16,4-12 0-16,2 0 0 15,-2-12 0-15,-12-4-1 16,-6-12 1-16,-11 0-2 15,-7-4 1-15,-14-2-10 16,-14 3 0-16,-14 12-2 16,-25-16 0-16</inkml:trace>
  <inkml:trace contextRef="#ctx0" brushRef="#br0" timeOffset="220185.4796">7433 7911 11 0,'-18'-6'5'0,"15"-3"-4"16,3 9 5-16,0 0-7 0,0 0 1 16,0 0 5-16,0 0 0 15,7 0-5-15,4 0 1 16,-1 0 2-16,11 3 0 16,4-3 0-16,10 0 1 15,8 0-3-15,2 0 1 16,12-3-1-16,3 3 1 15,3 0-2-15,-10 0 1 16,4 0-1-16,-4 3 1 16,-11 0-1-16,-7 3 1 15,-7-3-1-15,-6 0 0 0,-8 1 1 16,-4-4 0-16,4 0 0 16,-3 0 1-16,-7 0 0 15,-4 0 1-15,0-7-2 16,-11 1 1-16,4 0 0 15,-11-4 0-15,4 1-2 16,0-4 0-16,0 1 0 16,0-1 0-16,3 1 0 15,-6-1 0-15,2 4-1 16,1-1 1-16,0 1 0 16,4 0 0-16,-1 2-2 15,4 4 1-15,0 0-1 16,3 3 1-16,4 0-1 15,8 0 1-15,6 6 1 16,3 4 0-16,11 2 1 16,8 1 0-16,10-1 0 0,-8 1 1 15,5-1-1-15,-1 1 1 16,-3-4-2 0,-7 4 0-16,-8-4 0 0,-13 1 0 15,-8-1 1-15,-13-3 0 16,-4 10 0-16,-11-3 1 15,-17-1-6-15,-4 4 0 16,0 3-5-16,-10-4 1 0</inkml:trace>
  <inkml:trace contextRef="#ctx0" brushRef="#br0" timeOffset="297143.9645">22165 12913 7 0,'21'0'3'0,"18"0"1"15,-25 0 3-15,4 0-3 16,6 0 1-16,15 0-1 16,4 0 1-16,-1 0-7 15,14 0 0-15,8 0 5 16,6 0 0-16,-3 0-3 16,4 0 1-16,3-3 0 15,-3 3 0-15,10-7 0 16,0 4 0-16,-3-3 0 0,-4 3 0 15,-4 0 0-15,1 3 1 16,-8-3-1-16,1-1 0 16,-11 1 0-16,0 0 1 15,-4 0-2-15,-3 3 1 16,-4 0-1-16,-7 0 0 16,-6 0 0-16,-5 0 1 0,-6 0-1 15,-4 3 0 1,-10-3 1-16,-8 0 1 0,-7 0-1 15,-10 3 1-15,-7 0-1 16,0 1 1-16,-18-1-1 16,-7 0 1-16,-3 0-2 15,-15 0 1-15,-14 0-1 16,1 0 1-16,-8 1-1 16,-3-1 1-16,-8-3-1 15,-6 0 1-15,10 0 0 16,-3 0 0-16,7-3-1 15,-4-1 1-15,0-2 0 16,4 0 0-16,17 0-1 16,11-1 0-16,11 4 0 15,14-3 1-15,6 3-1 16,12 0 0-16,9-4 0 16,12 1 0-16,21 0 0 15,20 0 0-15,15 2 0 0,21 4 0 16,8-6-5-1,27-3 0-15,25 9-5 0,25-22 1 16</inkml:trace>
  <inkml:trace contextRef="#ctx0" brushRef="#br0" timeOffset="297878.9842">26656 12916 4 0,'74'16'2'0,"42"-10"4"16,-84-6-9-16,18 0 5 15,17 0 0-15,0 0 4 16,-4 0 1-16,15 0-8 16,-11 0 1-16,0 0 3 15,0 3 1-15,0 0-1 16,-7 0 0-16,-11 0-7 0,-10 1 0 15</inkml:trace>
  <inkml:trace contextRef="#ctx0" brushRef="#br0" timeOffset="308642.071">28004 4775 21 0,'3'0'10'0,"-3"-15"-2"16,0 15 10-16,0 0-15 16,0 0 0-16,4 0 3 15,-4 0 0-15,0 0-6 16,0 3 0-16,-4 3 6 15,-3 4 0-15,-7 2-1 16,-7 7 0-16,-15 3-1 16,5 12 0-16,-8-5-1 15,-3 8 0-15,-4 4-2 16,3-3 0-16,8 12-1 16,3-19 1-16,4 1-2 15,7-7 0-15,3 3-3 16,1-16 0-16,3 1-5 0,-1-13 0 15,5-3-5-15,-1 3 0 16</inkml:trace>
  <inkml:trace contextRef="#ctx0" brushRef="#br0" timeOffset="309018.6459">27570 4785 39 0,'-4'3'19'0,"8"-28"-13"16,-1 15 33-16,1 10-36 15,-4 0 1-15,7 13 4 16,0-4 0-16,0 4-9 16,-4 9 1-16,1 6 5 15,-1-3 0-15,4 3-2 16,1 7 1-16,6 3-3 16,7 5 1-16,3-11-3 0,5 12 1 15,-1-3-5-15,-3-7 1 16,3-6-9-16,-7 4 0 15,4-10-6-15,-11-16 1 16</inkml:trace>
  <inkml:trace contextRef="#ctx0" brushRef="#br0" timeOffset="312816.307">28067 5205 20 0,'0'-3'10'0,"0"6"-1"0,0-3 7 16,0-9-12-16,0 2 0 0,0 7 4 15,0 0 1-15,0 0-9 16,0 0 0-16,0-9 7 15,0 6 0-15,0 3-1 16,0 0 0-16,0 3-2 16,0 3 1-16,0-3-2 15,0-3 0-15,4 19 0 16,-4-3 1-16,3 9-2 16,-3-6 1-16,0 15-2 15,0-12 1-15,-3 16-1 16,-1-10 0-16,0 3-1 15,1-6 1-15,3 1-2 16,0-14 1-16,0 7-5 16,0-3 0-16,3-7-7 15,-3 0 0-15,8 1-5 0,-1-4 0 16</inkml:trace>
  <inkml:trace contextRef="#ctx0" brushRef="#br0" timeOffset="319046.6051">15794 6064 23 0,'-4'-9'11'0,"1"-4"1"15,3 13 11-15,-4-6-19 16,4 0 0-16,-3 3 3 15,-1-1 0-15,1 1-7 16,3 0 1-16,-4 0 6 16,1 3 0-16,3 3-1 15,0 0 1-15,3 13-1 0,1-3 0 16,-1 9-2-16,1-7 1 16,3 20-2-16,0-7 1 15,0 10-2-15,0-7 0 16,0 10-2-16,0-13 1 15,0 0-6-15,0-6 1 16,-3-6-13-16,-1-4 1 16,-3 1-3-16,0-4 0 15</inkml:trace>
  <inkml:trace contextRef="#ctx0" brushRef="#br0" timeOffset="320097.376">19099 6240 27 0,'-7'-10'13'0,"7"-5"-3"0,0 15 14 16,4-13-22-16,-1 4 0 0,8-7 2 15,-4 4 0-15,11-1-5 16,-4 1 1-16,7-4 3 16,-3 6 0-16,6 4-1 15,-3 3 0-15,4 3 0 16,-4 0 1-16,-3 9-1 16,-4 1 1-16,-10 18 1 15,-1-6 0-15,-10 22 2 16,0-6 0-16,-7 5-1 15,3-8 1-15,4-4-1 16,0-6 1-16,4 0-3 16,3-6 0-16,14-6-1 15,-4-4 0-15,22-9-3 16,-7 0 0-16,17-12-8 0,-10 2 1 16,17-12-10-1,-13 4 0-15</inkml:trace>
  <inkml:trace contextRef="#ctx0" brushRef="#br0" timeOffset="321148.2531">23001 6130 25 0,'-18'6'12'0,"1"-6"0"16,13 0 12-16,1 0-22 16,3 0 0-16,0-3 2 15,0-3 1-15,0 0-6 16,3 3 1-16,4-1 3 16,4-11 0-16,7-7-1 15,-1 6 0-15,8-6-1 0,3 3 0 16,4-3-1-16,3 4 0 15,0-1 1-15,1 6 0 16,-5 4-1-16,-6 9 1 16,-4 6 0-16,-7 3 0 15,-10 4 0-15,-8 6 1 16,-6 6-1-16,3-6 0 16,-7 3 1-16,0-7 0 15,-1 10-2-15,5-3 1 16,10 0-2-16,0-3 1 15,18 3-1-15,-4-3 1 0,17-7-1 16,-6-2 0-16,10 12 1 16,-6-3 0-1,-12 6 1-15,-3-6 0 0,-21 12 0 16,4-6 0-16,-36 13-3 16,7-10 0-16,-24-3-10 15,13-6 0-15,-2-26-2 16,9 1 0-16</inkml:trace>
  <inkml:trace contextRef="#ctx0" brushRef="#br0" timeOffset="323881.8923">11987 7610 29 0,'-3'-6'14'0,"-4"3"1"0,7 3 14 0,-4-6-22 16,4-1 0-16,-7 10 4 16,4 1 1-16,-4 14-15 15,0-2 0-15,7 25 9 16,0-10 0-16,7 16-4 16,0-12 0-16,17 2-7 15,-6-5 0-15,7-4-12 16,-8-6 1-16,19 3-1 15,-12-3 1-15</inkml:trace>
  <inkml:trace contextRef="#ctx0" brushRef="#br0" timeOffset="324751.6172">11836 8836 37 0,'-18'19'18'0,"7"-16"-20"0,11-3 35 0,0 0-33 16,0 0 1-16,0-3 0 16,0 0 0-16,8-13-2 15,-5 4 1-15,22-10 0 16,-4 6 1-16,18-12-1 16,-8 6 0-16,12 6 0 15,-11 4 1-15,3 5 0 16,-7 1 1-16,-7 16 1 15,-7-4 0-15,-10 22 2 16,-4-6 0-16,-7 28 1 16,0-12 1-16,-4 9-2 15,4-6 1-15,7-16-3 16,0-6 0-16,11-7-2 0,-4-3 0 16,24-12-8-16,-6 0 0 15,21-6-9-15,-7 3 1 16,21-1-3-16,-11 4 1 15</inkml:trace>
  <inkml:trace contextRef="#ctx0" brushRef="#br0" timeOffset="325458.551">11942 9840 37 0,'-8'0'18'0,"-2"6"-15"0,10-6 32 15,-4 6-32-15,1-3 1 16,-4-3-1-16,3 0 1 15,8 4-6-15,3-1 1 16,7-6 2-16,-3-1 1 16,6-5-2-16,-3 3 0 15,15-10 0-15,-8 7 0 16,7-10 0-16,-7 6 0 16,7 1 0-16,-3 2 0 15,-4 17 0-15,-3-4 1 0,-11 12 0 16,0-2 0-16,-14 25 0 15,0-10 1-15,-4 13 0 16,1-10 0-16,-1 7 0 16,4-10 0-16,0 0-2 15,0-6 1-15,10-6-2 16,-3-4 1-16,22-12-1 16,-5 0 0-16,26-3-1 15,-12 0 1-15,8 3 1 16,-11 0 0-16,-7 16 0 15,-3-4 1-15,-18 23 0 16,0-10 1-16,-18 16-5 16,4-10 0-16,-17 0-6 15,6-6 0-15,0-3-6 16,8-3 0-16</inkml:trace>
  <inkml:trace contextRef="#ctx0" brushRef="#br0" timeOffset="326044.0888">12058 10931 27 0,'11'-19'13'0,"-4"-18"-10"16,-4 27 16-16,4-2-16 16,-3 2 0-16,-1-9 2 15,1 4 1-15,3 2-7 16,-4 4 1-16,1 2 5 16,-1 1 1-16,-3 6-1 0,0 0 1 15,0 10-2 1,0-4 1-16,0 16-1 0,0-6 1 15,-7 18-2-15,4-6 0 16,-4 16-1-16,3-9 0 16,4 12-1-16,0-10 1 15,0 4-2-15,0-10 1 16,7-5-1-16,0-5 0 16,14-11-1-16,-3-1 0 15,28-18 0-15,-11-1 1 16,25-5-2-16,-10 2 1 0,13-21-5 15,-13 6 1-15,-8 6-8 16,-10 3 0-16,6 0-3 16,-6 0 1-16</inkml:trace>
  <inkml:trace contextRef="#ctx0" brushRef="#br0" timeOffset="326239.9472">12464 10752 47 0,'-14'0'23'0,"-1"10"-20"16,12-10 45-16,3 18-47 15,0-5 1-15,-4 43 1 16,4-12 1-16,0 29-6 16,0-14 1-16,0 26-4 0,0-23 0 15,7 4-11-15,0-16 0 16</inkml:trace>
  <inkml:trace contextRef="#ctx0" brushRef="#br0" timeOffset="337016.9309">15388 6262 9 0,'-35'6'4'0,"-25"35"-2"0,35-38 4 16,-3 6-5-16,-7 4 0 15,-8 3 4-15,-2-1 1 16,-1 1-7-16,3 3 1 16,8 3 3-16,0 3 0 15,-4 3-1-15,4 0 1 16,-4 4-3-16,4 2 1 16,3 1 0-16,4 5 0 15,3 4-2-15,11 3 1 16,10 13 0-16,8-4 0 0,10-2 0 15,7-14 1-15,7 1-1 16,8-3 0-16,13 3 1 16,7-10 0-16,8 10 0 15,10 6 0-15,0-3 0 16,4 0 0-16,13 3 0 16,5-10 0-16,10 1 0 15,-8-26 0-15,5-15 0 16,2-12 1-16,-2-14-1 15,3-5 1-15,-11-10 0 16,-14-9 0-16,-14-19-1 16,-14-10 1-16,-11 7-1 15,-10 3 0-15,-21 9 0 16,-18 6 0-16,-18 4-1 16,-14 3 1-16,-17 6 0 15,-11 3 0-15,0 10-1 16,-8-7 1-16,-2 1-8 0,-4 5 0 15,10 7-2-15,8 10 0 16</inkml:trace>
  <inkml:trace contextRef="#ctx0" brushRef="#br0" timeOffset="349945.8597">28088 5277 9 0,'-3'-9'4'0,"3"9"0"0,0-7 4 15,0 11-4-15,0-1 0 16,0-13 2-16,0 4 1 16,0 6-9-16,0 3 1 15,0-3 6-15,-4 0 0 16,4 3-2-16,0-3 1 15,-3-6-2-15,-1 6 1 16,4 0 0 0,0-9 1-16,0 9-2 15,0 3 1-15,0-3-1 16,0 6 1-16,0-6-1 16,0 9 1-16,0 1-2 15,0 2 1-15,0 1-1 16,0 3 1-16,0 2-1 15,0 8 0-15,0-1 0 16,0 3 1-16,0-3-1 16,0 0 1-16,-3 3-1 15,3 4 1-15,-4-1-1 16,4 0 0-16,0-6 0 16,-4 4 0-16,4 2-1 15,0-6 1-15,0-6 0 16,0-3 0-16,0-4 0 0,0-9 0 15,0-3 0-15,0-6 0 16,0-3 0-16,-3-10 1 16,3-3-1-16,-4-6 0 15,4-1-1-15,0 4 0 16,0-6-1-16,0 0 1 16,0 2-1-16,0 1 1 15,0 3-1-15,0 0 1 16,-3 0-1-16,3 0 1 15,0 0 0-15,0-4 0 16,0-5-1-16,0 18 1 16,0-3 0-16,0-2 0 0,0 11-1 15,0 1 1-15,0 2-1 16,0 11 0-16,0 5 0 16,-4 7 0-16,4 12 0 15,0 3 0-15,0-9 0 16,-3 3 1-16,3 4 0 15,-4-4 0-15,1-3 0 16,-1-1 1-16,4-2-2 16,0-3 1-16,0-3-6 15,0-4 1-15,4-6-9 16,6-6 1-16</inkml:trace>
  <inkml:trace contextRef="#ctx0" brushRef="#br0" timeOffset="352796.1867">28423 5277 18 0,'-7'10'9'0,"7"-42"1"15,0 32 2-15,7-9-11 16,-7 3 1-16,0 6 2 15,0 0 1-15,0 3-6 16,0-3 1-16,-3 6 3 16,3-6 0-16,-4 6-1 15,1 0 1-15,6 7-2 0,-3 0 1 16,4 2 0-16,-1-2 0 16,1 6-1-16,-4 12 1 15,0 3 0-15,0-5 0 16,-4 2-1-16,4 4 1 15,0 5-2-15,-3-2 1 16,6 0-1-16,-3-7 1 16,0 10-1-16,4-13 1 15,-1 3-1-15,-3-6 1 16,7-9-1-16,-7 0 1 0,0-4 0 16,0-2 0-16,0-7 0 15,0 0 1-15,0 0-1 16,0-6 1-16,0-10-1 15,0-9 0-15,0 4-1 16,-3 2 0-16,3-3-1 16,-4-6 1-16,4 0-1 15,0 0 0-15,0-3 0 16,0 6 0-16,0 3 1 16,0 0 0-16,0 0 0 15,0 0 0-15,0 1 0 16,-3-1 0-16,-1-3 0 15,1 6 0-15,3 0 0 16,0 1 0-16,3 2-1 16,-3 1 1-16,0-1 0 15,-3 1 0-15,3-1-1 16,0 1 1-16,0 2-1 16,0 4 1-16,0 0 0 0,3-1 0 15,-3 1 0-15,0 0 0 16,0 0 0-16,0-7 0 31,0 10 0-31,0 3 0 16,0 0 0-16,0-10 0 15,0 10 0-15,-3 0 0 16,3 4-1-16,0-4 1 16,0-7 0-16,0 7 0 0,0 0-1 15,0 0 1-15,0-3 0 16,0 3 1-16,-4 0-1 15,4 0 0-15,0 6 0 16,0-2 0-16,-7-4 0 16,7 6 1-16,0-6-1 15,0 9 0-15,0-9 0 16,0 0 1-16,0 3 0 16,0 4 1-16,0-1-1 15,-3-6 0-15,3 3 1 16,0 6 0-16,0 4 0 15,0 3 0-15,0-1 0 16,0 1 0-16,-4 6-1 16,1 6 0-16,-1-6 0 15,4-9 1-15,-3 6-1 16,3-4 0-16,0 1-1 0,0 0 1 16,0-1 0-16,0-2 0 15,0-4 0-15,0 1 1 16,-4-4-4-16,1 0 1 15,3-3-5-15,0 0 0 16,-4 1-7-16,4-4 0 16,4 0-3-16,3-4 0 15</inkml:trace>
  <inkml:trace contextRef="#ctx0" brushRef="#br0" timeOffset="368065.9567">28871 4989 25 0,'4'0'12'0,"-4"3"-8"15,0-3 12-15,0 0-16 16,0-6 1-16,0 6-1 16,3-7 1-16,1 7-1 0,3 0 0 15,7 3-7-15,4 4 0 16</inkml:trace>
  <inkml:trace contextRef="#ctx0" brushRef="#br0" timeOffset="368245.0939">29002 5240 35 0,'-28'3'17'0,"17"-6"-22"0,11 3 29 0,4 0-24 16,3 6 1-16,0-9-6 16,3 9 0-16,4-3-2 15,4 0 1-15,10 0-3 16,4 0 1-16</inkml:trace>
  <inkml:trace contextRef="#ctx0" brushRef="#br0" timeOffset="368650.897">29841 4873 30 0,'-3'-10'15'0,"-22"38"-18"0,15-18 32 16,-8 9-29-16,-3-4 0 0,-11 7 0 16,-14 10 1-16,-3-1-1 15,-1 0 0-15,5 7 0 16,2-3 0-16,12-7-6 15,6-3 0-15,14-10-3 16,8-5 0-16</inkml:trace>
  <inkml:trace contextRef="#ctx0" brushRef="#br0" timeOffset="368831.4026">29796 5083 25 0,'0'-10'12'0,"-25"35"-7"16,18-15 20-16,-7-1-24 15,-4 10 0-15,-10 0 0 16,-4 12 1-16,-3 1-3 16,7-4 1-16,3-3-1 15,11-3 1-15,3-6-8 16,8 2 0-16,10-15-1 16,0 4 0-16</inkml:trace>
  <inkml:trace contextRef="#ctx0" brushRef="#br0" timeOffset="369026.7669">29580 5033 35 0,'-24'-26'17'0,"13"8"-20"0,11 18 36 15,0 0-32-15,7-3 0 0,0 3 1 16,0 6 0-16,4 9-3 16,-1 4 1-16,5 6 1 15,-1 13 1-15,0 6-2 16,-4 3 0-16,1-3-5 15,-4 0 1-15,0-3-8 16,-7-4 1-16</inkml:trace>
  <inkml:trace contextRef="#ctx0" brushRef="#br0" timeOffset="369209.6454">29524 5196 29 0,'-39'-44'14'0,"32"16"-7"16,7 15 19-16,4 4-24 15,-1-1 0-15,4 4 0 16,-3 6 1-16,-1 6-4 16,8 7 0-16,-1 9 3 15,5 9 0-15,-1 3-7 0,3 7 0 16,8-9-6-16,7-1 1 16</inkml:trace>
  <inkml:trace contextRef="#ctx0" brushRef="#br0" timeOffset="369731.26">30222 4750 38 0,'4'-3'19'0,"-8"3"-23"16,4 0 32-16,-7 6-27 15,4 10 0-15,-1 3 1 16,1 6 0-16,-1 10-3 16,4 8 1-16,4 1 1 15,-1 16 0-15,1 6 0 16,-1-16 1-16,1 0-1 15,-1 3 0-15,1-12 0 16,-4 0 0-16,4-13 0 16,-4-12 0-16,3-7 0 15,1-18 1-15,-1-19-1 16,4-4 0-16,4-5-1 16,-1-7 0-16,8 0-1 0,3 13 1 15,0-1-1-15,0 10 0 16,1 0 0-16,-5 3 1 15,1 10 1-15,-4 9 1 16,-3 9 0-16,-4 10 0 16,-4 6 1-16,1 4 0 15,-4 5-1-15,0 7 0 16,3-10-5-16,1 1 1 0,3-4-5 16,7-9 0-16,0-13-8 15,4-6 1-15</inkml:trace>
  <inkml:trace contextRef="#ctx0" brushRef="#br0" timeOffset="370031.4633">30646 5098 29 0,'3'-22'14'0,"-10"7"-9"15,7 15 18-15,0 0-22 16,4 0 0-16,-1 0 1 16,4 9 0-16,4 1-3 15,0 8 1-15,-1 11 1 16,-3 8 1-16,0 1-1 15,-3 3 0-15,-1-7 0 16,-3-6 0-16,4-3 0 16,-4-9 1-16,-4 0-1 15,4-16 0-15,-3-13 0 16,3-15 0-16,0-10-1 0,7 4 1 16,3-7-1-16,1 0 0 15,3 4-3 1,7-1 1-16,4 10-4 0,7 3 1 15,3 9-5-15,4 10 0 16,3-4-1-16,8 1 0 16</inkml:trace>
  <inkml:trace contextRef="#ctx0" brushRef="#br0" timeOffset="370286.6085">31277 4992 27 0,'-3'3'13'0,"-25"0"-6"0,17-3 26 15,-28 9-27 1,-3 4 1-16,3 3 0 15,4 9 1-15,7-10-11 16,6 1 1-16,12 0 6 16,10 3 0-16,10 3-3 15,8 0 0-15,10-4 0 16,4 1 0-16,-7 0 1 16,-18 3 0-16,-21 0-5 15,-22 9 0-15,-17-6-10 16,0 7 1-16,-6-13-3 15,6-7 0-15</inkml:trace>
  <inkml:trace contextRef="#ctx0" brushRef="#br0" timeOffset="380795.7104">29365 5638 28 0,'-42'-32'14'0,"42"20"-8"15,10 6 14-15,12-1-20 16,6 1 1-16,14 9 0 16,18-6 1-16,7 0-2 15,25 3 0-15,-4 0 2 0,-21 0 0 16,43-3 0-16,13-3 0 16,-3 2 1-16,3-2 0 15,-10 0-1-15,4 6 1 16,-4-3-2-16,-4 0 1 15,-14-4 0-15,-10 7 0 16,-4-9-5-16,-14 9 1 16,-14 3-10-16,-14-3 0 15</inkml:trace>
  <inkml:trace contextRef="#ctx0" brushRef="#br0" timeOffset="388077.0244">28071 5309 8 0,'3'-16'4'0,"1"16"1"0,-4 0 4 16,0 9-6-16,-4-6 0 16,4-3 2-16,-3 4 0 15,3-4-6-15,-4 3 0 16,4 3 5-16,0-3 0 16,0-3-1-16,4 3 0 0,-4-3 0 15,0 0 0-15,0 0 0 16,0 0 1-16,0 0-1 15,0 0 1-15,0-6-1 16,-4-3 0-16,4 9-1 16,-4 3 0-16,4-10-1 15,0 7 1-15,0 4-1 16,0-4 1-16,0 0-1 16,0 0 0-16,4 6 0 15,-4-6 0-15,0 0 0 16,0 0 0-16,0 0 0 15,0 0 0-15,4 3 0 16,-4-3 1-16,0 0-1 16,0 3 0-16,0 3-1 15,3-3 1-15,-3 4-1 16,4 2 1-16,-1 7-1 16,1-4 0-16,-1 7 0 15,1 6 0-15,-4-3 0 0,0-3 0 16,0-3 0-16,0 3 1 15,0-1-1-15,0 4 1 16,0-6-1-16,-4 6 1 16,1 0-1-16,-1 0 0 15,4-6 0-15,-3 2 0 16,3 4 0-16,0-3 0 16,0-3 0-16,-4 9 1 15,4-6-1-15,-3-4 1 16,3 1-1-16,0 0 1 0,0-7-1 15,0 4 1-15,0-7-1 16,-4 3 1-16,0-9 0 16,1 7 0-16,3-1 0 15,-4-16 0-15,4-2 0 16,0 6 0-16,-3-19-1 16,-1 3 1-16,1-7-1 15,-1 7 1-15,1-9-1 16,-1-3 0-16,4 5 0 15,0 11 0-15,0-11 0 16,0 7 0-16,0-9 0 16,0 6 0-16,0 3-1 15,0 3 1-15,0 0 0 16,-3 1 0-16,3 2-1 16,0 3 0-16,0 4 0 15,0 6 0-15,0-3 0 16,0 6 0-16,0 0 0 15,0 0 0-15,3 3 0 0,-3 3 1 16,0 6-1-16,0 7 1 16,0-6-4-16,0 6 0 15,4-4-8-15,6 1 0 16,19-3-2-16,-1-4 0 16</inkml:trace>
  <inkml:trace contextRef="#ctx0" brushRef="#br0" timeOffset="395568.7434">28434 5437 6 0,'-11'6'3'0,"11"-12"1"16,0 6 3-16,0 3-4 16,0-3 1-16,4-6 1 15,-4 6 1-15,3-6-7 16,4-1 0-16,-7 4 5 15,0-6 1-15,0 9-3 16,-3-10 1-16,3 4-1 16,-4 0 1-16,-3 0-1 15,0-1 1-15,0 4-1 16,4 0 1-16,-1 3-1 16,4 0 0-16,4-6 0 15,-4 6 1-15,3 0-1 16,1-3 0-16,3-7 0 15,-4 10 1-15,1-3-1 0,-4 3 0 16,0-6-1-16,0 6 1 16,0 3-1-16,0 0 0 15,0 7-1-15,0-10 1 16,3 9-1-16,4 0 0 16,0-2 1-16,1 5 1 15,6-2 0-15,-7 5 0 16,0 1-1-16,0 0 1 15,0 6-1-15,-4-13 1 0,-3 7-2 16,-3-1 0 0,-1 1 0-16,1 0 1 15,-4-1-1-15,3 1 1 0,1 0-1 16,-1 3 1-16,4-4-1 16,0 1 1-16,0 3-1 15,0 0 0-15,4 6 0 16,-4-7 1-16,7 1-1 15,-4-3 0-15,1-4 0 16,-1 1 1-16,-3-7-4 16,0 7 0-16,0-7-6 15,4-6 1-15,6-16-6 16,1-9 1-16</inkml:trace>
  <inkml:trace contextRef="#ctx0" brushRef="#br0" timeOffset="404457.0746">27880 6287 25 0,'14'-13'12'0,"11"4"-6"16,-25 9 13-16,3-3-15 16,1 3 1-16,-8 6 0 15,-6 7 1-15,-11 12-8 16,-4 6 0-16,-7 10 5 15,-10 12 1-15,-4-6-3 16,0 10 1-16,4-1-1 16,3-6 0-16,7 7-3 15,4-13 0-15,3-13-7 16,4 3 1-16,4-8-3 16,9-11 1-16</inkml:trace>
  <inkml:trace contextRef="#ctx0" brushRef="#br0" timeOffset="404696.2086">27481 6597 26 0,'0'-40'13'0,"4"18"-4"0,-1 12 21 16,1-2-28-16,3 5 1 15,0 4 2-15,0 0 1 16,-3 6-6-16,-1 7 1 16,1 2 4-16,-1 7 1 0,1 6-2 15,-1-6 0-15,4 3-1 16,0 6 1-16,4 0-3 15,3 4 0-15,4-7-5 16,6 0 1-16,5-6-6 16,2-4 1-16,-2 7-8 15,-1-6 1-15,4-13 0 16,-1 7 0-16</inkml:trace>
  <inkml:trace contextRef="#ctx0" brushRef="#br0" timeOffset="404877.1274">27954 6760 29 0,'11'-12'14'0,"6"2"-13"16,-13 7 30-16,3 3-28 16,-7 3 0-16,3 7 2 15,-3 2 0-15,-3 10-7 16,-1 3 1-16,-3 10 4 16,7-4 0-16,0-2-3 0,0 2 0 15,4 0-6 1,6-6 1-16,1 0-7 0,3-12 0 15</inkml:trace>
  <inkml:trace contextRef="#ctx0" brushRef="#br0" timeOffset="405268.4605">28120 6814 33 0,'-14'3'16'0,"14"-19"-18"15,0 16 24-15,3-6-21 16,4 3 0-16,0-4 1 16,4 1 0-16,3-3-3 15,7 3 1-15,4-4 1 16,3 4 1-16,0 0-1 15,1 9 0-15,-1 0 0 16,-7 9 0-16,-10 7 1 16,-11 13 0-16,-7 8 1 15,-11 1 0-15,-7 6 0 16,1-3 1-16,2-6-2 16,8-7 1-16,11-6-1 15,10-19 0-15,14-6-4 0,21-9 0 16,11 0-9-1,0-17 0-15,11-2-2 0,-11 9 0 16</inkml:trace>
  <inkml:trace contextRef="#ctx0" brushRef="#br0" timeOffset="405809.2731">28875 6525 31 0,'-14'19'15'0,"17"-10"-17"0,4-9 26 0,0 7-33 16,4-4 0-16,3 9-8 15,7-2 1-15</inkml:trace>
  <inkml:trace contextRef="#ctx0" brushRef="#br0" timeOffset="405928.2062">28967 6811 37 0,'-43'22'18'0,"36"-29"-19"15,7 7 34-15,0 3-33 16,0 1 1-16,4 5-6 16,-1 7 0-16,-3-7-4 15,11-6 1-15</inkml:trace>
</inkml:ink>
</file>

<file path=ppt/ink/ink1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21-10-19T11:22:15.887"/>
    </inkml:context>
    <inkml:brush xml:id="br0">
      <inkml:brushProperty name="width" value="0.05292" units="cm"/>
      <inkml:brushProperty name="height" value="0.05292" units="cm"/>
      <inkml:brushProperty name="color" value="#FF0000"/>
    </inkml:brush>
  </inkml:definitions>
  <inkml:trace contextRef="#ctx0" brushRef="#br0">8738 13891 11 0,'-24'-6'5'0,"17"3"-5"16,7 3 6-16,0 0-6 16,10 0 0-16,1 0-1 15,3-3 1-15,3 0 1 16,12 6 1-16,9-3 1 15,12 0 0-15,6 0 0 16,15 3 0-16,6-3 1 16,8-3 0-16,14-4-1 15,0 7 1-15,10 4-2 16,-3-8 0-16,14 4 1 16,3 0 0-16,8 0-1 0,6 0 1 15,15-6-1 1,10 6 0-16,11-3-1 0,4 0 1 15,10 6-1-15,-4-3 0 16,-3 0-1-16,-4 0 1 16,-6 0-1-16,-4 3 1 15,-15-3 0-15,-10 3 0 16,-14-3-1-16,-10 0 1 16,-1-3 0-16,-6 3 0 15,-8 0-1-15,0-3 1 0,-7-3-1 16,-3-1 0-16,-11 1-10 15,-10 16 0-15</inkml:trace>
  <inkml:trace contextRef="#ctx0" brushRef="#br0" timeOffset="10538.9641">15632 11285 11 0,'-60'-12'5'0,"-36"-1"-2"16,79 10 5-16,-26 0-6 16,-6 0 1-16,-7 0 1 15,-22 3 0-15,-7 0-5 0,-3 9 0 16,-7-3 4-16,-4 7 1 31,-53 37-1-31,11-6 0 16,21-6 0-16,14 6 1 15,18-4-2-15,11-2 1 16,17 9-1-16,17 6 0 16,15 1-1-16,18 5 1 15,17 4-1-15,14 3 0 16,18-4-1-16,17-5 1 0,25-13 0 16,14 0 0-16,22-4 0 15,20-2 0-15,15 0 0 16,10-1 0-16,18-12 0 15,0-3 0-15,-3-9 0 16,-1-13 0-16,-14-6 0 16,1-10 0-16,-22-6 0 15,-7-6 0-15,-14-22 0 16,-15-4 0-16,-23-8 0 16,-19-4 0-16,-24 0-1 15,-25 3 1-15,-25 7-1 16,-20 2 0-16,-29 4-1 15,-18 0 1-15,-28-3 0 16,-7 9 0-16,-7 0-5 16,-14 3 0-16,-3 10-6 15,-4 12 0-15</inkml:trace>
  <inkml:trace contextRef="#ctx0" brushRef="#br0" timeOffset="189841.83">14616 12979 16 0,'0'-3'8'0,"7"15"-3"0,-7-12 9 0,0-6-13 15,-4 3 0-15,1-4 0 16,-8 11 1-16,-10-4-2 16,-7-4 0-16,-8 8 1 15,-6-4 1-15,-4 6-1 16,-10 0 0-16,-1-6 0 15,-3 0 0-15,-3 0-1 16,-8 0 1-16,1 3-1 16,3 0 1-16,-7 1 0 15,3 2 0-15,4 0-1 16,11 0 1-16,-1-3-1 16,4-3 1-16,4 0 0 15,10-3 1-15,7-3-1 16,8-3 0-16,9-1 0 0,12 4 0 15,13-3 0-15,5-1 0 16,16 4-1-16,12 0 1 16,6-1 0-16,8 1 0 15,13 0-1-15,4 3 1 16,7 3 0-16,15 0 0 16,-1-3 0-16,14 3 0 15,8 0 0-15,6 0 0 16,1-4 0-16,3 4 0 15,-11 0-1-15,-3 4 1 0,-7-1-1 16,-18 0 1-16,-14 0-1 16,-14 0 0-16,-14 0 0 15,-11-3 1-15,-7 3 0 16,-10-3 0-16,-4 0-4 16,-10 0 0-16,-4 0-7 15,-15-9 0-15</inkml:trace>
  <inkml:trace contextRef="#ctx0" brushRef="#br0" timeOffset="277188.7941">18898 13910 17 0,'-3'3'8'0,"31"0"-6"16,-10 0 8-16,-1 1-10 16,8-4 1-16,14 3 1 15,7-6 0-15,0-4-1 0,13-2 0 16,16-1 2-16,2 4 0 16,15 3 0-16,3 3 1 15,7-3-1-15,8 0 0 16,-8 3-2-16,15-3 1 15,-15 3-1-15,4 0 1 16,-1-3-2-16,-9 6 0 16,-5-6 1-16,-6-4 0 0,-4-5-3 15,-3-1 0-15,-1 7-7 16,-13 3 1-16</inkml:trace>
  <inkml:trace contextRef="#ctx0" brushRef="#br0" timeOffset="283975.4735">19029 13954 9 0,'0'-9'4'0,"28"5"0"16,-17 4 4-16,6 0-6 16,4-3 1-16,4 0 1 15,0-3 0-15,3 0-5 0,4-1 0 16,7 1 4-16,6 3 0 16,8 0-2-16,-3 0 0 15,13 3 0-15,4-7 0 16,-3 1-1-16,6 0 1 15,11 6 0-15,1-3 0 16,-5 3 0-16,8 0 0 16,-7-3-1-16,-1-1 1 15,4 1-1-15,4 3 1 16,-4 0-1-16,0 3 0 0,0-3 0 16,-3 0 0-16,-4 0 0 15,0-3 0-15,0 3 0 16,-3 3 1-16,-8-3 0 15,-10 0 0-15,-10 0-1 16,-12 0 1-16,-6 0-1 16,-7 0 1-16,-11 0-1 15,-18-3 0-15,-14 6 0 16,-17-3 0-16,-11 4 0 16,-17-1 1-16,-12 0 0 15,-16-3 1-15,-5 6-1 16,-20 0 0-16,6-3 0 15,-17 1 0-15,4 2 0 16,-4-3 0-16,10-3 0 16,8 3 0-16,3 0 0 15,18 0 0-15,14 4 0 16,14-1 0-16,7 0-3 0,17 1 0 16,15-1-6-16,10 3 0 15,15 4-1-15,17-7 0 16</inkml:trace>
  <inkml:trace contextRef="#ctx0" brushRef="#br0" timeOffset="302484.6883">9313 7651 9 0,'-14'-6'4'0,"21"6"-2"16,0-3 4-16,-7 3-7 0,4-4 1 15,-4 4 2-15,7 0 0 16,3 0-1-16,8 0 0 15,7 0 0-15,14 4 1 16,7-1 0-16,3 0 1 16,14 0-1-16,8-3 0 15,10-6-1-15,14 6 1 16,4-3 0-16,7-4 1 0,0 1-1 16,10 3 1-1,1 0-1-15,3 9 1 0,-4-6-1 16,-7 3 1-16,1 3-2 15,-4-2 1-15,-11 5-1 16,-7 4 1-16,-3-1-1 16,-11-6 0-16,-11 1 0 15,-10-7 0-15,-3 0 0 16,-12 3 0-16,-6 3 0 16,-7-6 0-16,-4 0 0 15,-3 6 1-15,-8-3-1 16,1 4 0-16,-4 2-1 15,-4 0 1-15,1 1 0 16,-1-7 0-16,-3 6-1 16,0 1 1-16,0 6-1 15,0 2 0-15,0 1-1 16,0 6 1-16,-3 7 0 16,-4 2 0-16,0 7 0 15,0 0 0-15,0 9 0 0,0-13 0 16,-8 1 0-16,1 3 1 15,4-7-1-15,-4-9 1 16,0-3-1-16,-1-3 1 16,1-3-1-16,-3 0 1 15,3-4 0-15,-4-3 1 16,-3-2-1-16,-4-4 0 16,-7 0-1-16,-17 0 1 0,-11 0-1 15,-14 7 1-15,-11-7-1 16,-17-3 1-1,-96 3-2 1,8 0 1-16,21 7 0 16,-1-4 0-16,18-3-1 15,-3 0 1-15,11 6 0 16,6 1 0-16,11-4 0 16,11 0 0-16,-1-2 0 15,22-1 0-15,7 0 0 16,21 0 1-16,14-3-1 15,14 0 1-15,7 0-1 16,4 0 1-16,7-3-1 16,10-3 1-16,-6-1-1 15,10-2 0-15,0-4 1 16,3-2 1-16,4 2-1 16,0-6 0-16,4-3 0 15,-1-3 0-15,4-6 0 0,0-7 0 16,0-9-1-16,4-3 0 15,-4 3 0-15,3-3 0 16,-2 0 0-16,2 6 0 16,4 0 0-16,4-9 0 15,7-7 0-15,6-12 0 16,12 0-4-16,6 6 1 16,11 3-10-16,14 13 0 15</inkml:trace>
  <inkml:trace contextRef="#ctx0" brushRef="#br0" timeOffset="381320.2452">12315 8297 16 0,'0'12'8'0,"-10"-18"-3"0,3 3 8 15,-11 6-12-15,-6-3 1 16,-5 3 0-16,-13 4 0 15,-7 2-2-15,-11-6 0 16,-11 3 1-16,-14 4 1 16,-6-1 0-16,-5 1 0 15,5-4 0-15,-5-3 1 16,5 0-2-16,2 0 1 16,15 0-1-16,14 1 1 0,11-1-2 15,14 0 1-15,7-3-1 16,13 0 0-16,15 0 0 15,22 0 0-15,16 0 0 16,12 0 0-16,17 0 0 16,14-3 0-16,21 0 0 15,4 3 1-15,7 0-1 16,-4-4 0-16,1 1 0 16,-1 3 0-16,-17 0 0 15,-15 3 0-15,-13 1 0 16,-15-1 0-16,-17 0 1 15,-14 0 0-15,-8-3 0 16,-17 3 0-16,-21-3 0 16,-14 3 1-16,-11 0-1 15,-11-3 1-15,1 0-5 16,-4 0 0-16,3 4-7 16,4-11 1-16</inkml:trace>
  <inkml:trace contextRef="#ctx0" brushRef="#br0" timeOffset="393600.4802">14725 7714 14 0,'7'-22'7'0,"4"37"-8"16,-4-18 8-16,0-3-6 16,3-3 0-16,1-1-1 0,7-5 1 15,-1 2-1-15,1-3 0 16,6 1 2-16,8 5 0 15,7-2 0-15,3-1 1 16,1 4-1-16,3-1 1 16,-1 4-1-16,8-3 1 15,0-4-3-15,4-3 1 16,3 1-1-16,3-1 1 16,4 3-1-16,-7 4 1 15,0-3 0-15,-3 5 1 0,-4 4 0 16,-1 0 1-1,-6-6 0-15,-3 2 0 0,-1 7-1 16,0 0 1-16,1 0-1 16,-8 7 1-16,-7 11-2 15,-3 1 0-15,-4 3 0 16,-7 0 0-16,-3 3 0 16,-1 0 0-16,1 7-1 15,3-1 1-15,4-6 0 16,3 6 0-16,0 4-1 15,0 6 1-15,-3-1-1 16,-4 1 0-16,0 6 0 16,-3-12 1-16,-4-1-1 15,-7 7 1-15,0-10 0 16,-7 4 0-16,-1-13 0 16,1 3 1-16,0-3-1 15,4-10 0-15,-1 1-12 16,1-10 1-16</inkml:trace>
  <inkml:trace contextRef="#ctx0" brushRef="#br0" timeOffset="394936.0346">10978 4917 19 0,'-10'-16'9'0,"20"16"-5"0,-2-6 9 15,2 2-13-15,11 4 1 16,15-9 0-16,13 12 0 16,14 3-1-16,15-6 0 15,10 0 1-15,22 4 0 16,-1 2-1-16,14-3 1 16,1-3 0-16,10 0 0 15,-4 6-1-15,-3-9 1 16,-14-3-1-16,-7-4 1 0,-7 10-1 15,-18-6 1-15,-17 0 1 16,-19-3 0-16,-20-1 0 16,-18 4 1-16,-17 0 0 15,-15-4 1-15,-24 4-1 16,-11-10 1-16,-22-3-1 16,-13 10 0-16,-14 0-1 15,-1-4 1-15,-9 0-2 16,-1 4 0-16,3 9-1 15,8 0 1-15,17 0-1 16,7 0 1-16,8 6-1 16,6-3 1-16,11 4-1 15,14-1 0-15,11 3 0 16,18-5 0-16,17 2-1 16,17-3 1-16,25 6-1 15,18-5 1-15,32 2 0 16,14 0 0-16,17 3-1 0,15-2 1 15,10 2 0-15,-3-3 0 16,-15-2 0-16,-10-4 0 16,-3 0 0-16,-18 0 0 15,-22-4 0-15,-13 4 0 16,-15 0 0-16,-14 0 0 16,-14 0 0-16,-21 0 0 15,-17 0 1-15,-15 4 0 16,-28-4 0-16,-21 0 0 15,-28 3-1-15,-22 6 1 16,-6-6 0-16,-15 0 1 0,7 1-2 16,4-4 1-16,21 0-7 15,21 3 0-15,32-3-6 16,29 0 0-16</inkml:trace>
  <inkml:trace contextRef="#ctx0" brushRef="#br0" timeOffset="395913.7914">11031 4989 24 0,'-53'9'12'0,"-3"-9"-7"0,38-3 12 0,1-3-16 16,-1-7 0-16,0 1 0 16,1-7 1-16,3-6-3 15,0-10 1-15,-1-12 1 16,-2-6 0-16,-4-10 0 15,0 0 1-15,3 10-1 16,0-6 1-16,8 2-1 16,6-3 1-16,11 4-2 15,11-13 1-15,10 6-1 16,14 7 1-16,8-7-1 16,10 0 0-16,14 20-1 15,-4 2 0-15,1 0 1 16,-1 7 0-16,1-7 0 15,-4 3 0-15,4 1 0 16,17-4 1-16,4 3 0 0,13 10 0 16,8-13 0-16,14 10 0 15,4 6 0-15,-1 6 1 16,-13 0-2-16,-8 10 0 16,0 9-1-16,-13 3 1 15,-15 12 0-15,-11-5 0 16,-6 12 0-16,-4 0 0 15,3 3 0-15,-6 3 0 16,-4-9 0-16,-4 9 1 0,1 7-1 16,-1-17 0-16,0 11-1 15,-6 5 1-15,-5 1 0 16,-6 2 1-16,-7 7-1 16,-7 3 0-16,-4 0 0 15,-4 3 0-15,-6 4 0 16,-1-4 0-16,1-6 0 15,-4-3 0-15,0-1 0 16,-4 7 0-16,-3 0 0 16,-10-3 1-16,-5 13-1 15,-6-1 0-15,-7-2 1 16,-7-1 0-16,-11-9 0 16,-11-4 0-16,-17 1 0 15,-11-6 1 1,-74-1-1-1,8-6 1-15,13-6-1 16,4-3 0-16,18-6-11 16,-1-1 1-16,15 1-2 0,-15-29 0 15</inkml:trace>
  <inkml:trace contextRef="#ctx0" brushRef="#br0" timeOffset="405024.8719">12464 7801 10 0,'-7'-9'5'0,"-15"9"-2"0,22 0 5 15,0 0-5-15,0 0 0 16,7 0 2-16,1 0 0 15,6 0-6-15,3 0 0 16,12-3 4-16,-1-3 1 16,-4-1-1-16,1 4 0 15,3 0 0-15,1 0 0 16,6 0 0-16,11 3 0 16,3 0-1-16,4 3 0 15,14-3-1-15,11-3 0 0,3 3 0 16,7 0 0-16,-3 0 0 15,-18 0 1-15,14-3 0 16,-7 3 0-16,-14 0 0 16,-11 0 0-16,-6 3-1 15,-8-3 1-15,-3 0-1 16,-4-3 1-16,-3 6-2 16,-1-3 1-16,1 0-1 15,0-3 1-15,-1 6-1 16,1-3 1-16,0-3-1 15,-4 0 1-15,-7 3-7 16,0 0 1-16,-14 3-7 16,-3-13 1-16</inkml:trace>
  <inkml:trace contextRef="#ctx0" brushRef="#br0" timeOffset="406436.7288">14577 7478 7 0,'10'-15'3'0,"8"12"0"16,-11-4 3-16,0-11-3 0,7 5 1 15,0 1 1 1,0-1 1-16,4 0-8 0,7 7 1 16,3-3 4-16,4-1 0 15,7 4-2-15,10 3 1 16,7 0-2-16,4 3 0 16,0 0 1-16,14-3 0 15,-7 0 0-15,8-1 1 0,6 4 0 16,0 0 0-1,0 4 0-15,0-1 1 16,0 0-1-16,-10 0 0 0,-4 6 0 16,0 1 0-16,-4 2-1 15,1 1 0-15,-11-4 0 16,-7 4 1-16,-8-1-2 16,-6-2 1-16,-4 2 0 15,-6-2 0-15,-5-1 0 16,-3 4 1-16,-3 2-1 15,-1 7 0-15,-2 0-1 16,-5 3 1-16,1 0 0 16,-4 7 0-16,0-7-1 15,0 0 0-15,0 6 0 16,0 1 1-16,0 5-1 16,-4-2 0-16,-3-1 0 15,0 7 1-15,-4-3-1 16,1-4 0-16,-4 7 0 15,0-7 0-15,3 4 0 0,0-3 0 16,1-10 0-16,-1-3 0 16,1-4 1-16,-1 4 0 15,0-6-1-15,-3-3 1 16,-7 5 0-16,-3-8 0 16,-5-4 0-16,-10-3 0 15,-17 0-1-15,-11 0 0 16,-11 7 0-16,-10-1 0 15,-4-2 0-15,-6-1 0 0,-5-6 0 16,1 3 0-16,0 3 0 16,-1 0 1-16,5-2-5 15,2-8 1-15,5 4-8 16,3 0 0-16</inkml:trace>
  <inkml:trace contextRef="#ctx0" brushRef="#br0" timeOffset="424648.8333">18870 7328 12 0,'-3'-9'6'0,"10"2"-6"15,-7 7 7-15,7 0-8 0,3 0 1 16,8 3 0-16,3 1 1 16,7-1-1-16,11 0 0 15,10-3 2-15,4-3 1 16,11 3-1-16,6 0 0 16,1 3 0-16,-4 0 1 15,0 3-1-15,4 1 1 16,-4-1-3-16,0-3 1 15,0 6 0-15,3-6 1 0,-3 10-1 16,-3-4 0-16,-8 7 0 16,-6-3 1-16,-5-1 0 15,-2 1 1-15,-8 6-1 16,-7-10 1-16,-3 3 0 16,-4 4 0-16,0 3-1 15,0-6 0-15,-3 2-1 16,0 4 1-16,3 0-1 15,4 6 0-15,-1 6-1 16,-2-9 1-16,-1 6-1 16,-4 4 0-16,-6 5 0 15,-1 1 0-15,-6 3 0 16,-8 6 0-16,-6 0 0 16,3 0 0-16,0-6 0 15,0 3 1-15,0-10-1 16,0 1 1-16,0-7-1 15,3-6 1-15,1 3 0 16,-5-13 1-16,1-2-1 0,0 2 0 16,0 1-1-1,-3-4 1-15,-8-2-1 0,-7-1 1 16,-6-6-1-16,-5 3 1 16,-10-3-1-16,-17 0 0 15,-11 3 0-15,-25 0 0 16,-3-3 0-16,-11-6 0 15,4 3 0-15,3 0 0 16,0-4 0-16,14 7 0 16,7-3-1-16,4 0 1 0,7 0 0 15,7 0 0-15,11 3 0 16,3 0 0-16,11 0 0 16,6 3 0-16,8-3 0 15,7 6 1-15,3-9 0 16,8-3 0-16,-1 3 0 15,8 0 0-15,-1-7-1 16,4-2 1-16,4 2 0 16,-4-2 0-16,3-4-1 15,-3-12 0-15,0-7 0 16,0-5 0-16,0-7 0 16,4-1 0-16,3-2 0 15,3 6 0-15,4-9 0 16,4 3 1-16,3-3-1 15,0 6 1-15,4 3-6 16,-4 6 1-16,0 10-8 16,15-7 0-16</inkml:trace>
  <inkml:trace contextRef="#ctx0" brushRef="#br0" timeOffset="427021.5968">23022 7507 7 0,'-24'-16'3'0,"2"-9"-2"0,22 16 4 0,-3-4-5 16,-1 0 1-1,15 1 1 1,10-1 1-16,0 4-2 16,7 0 1-16,15 2 1 15,17 1 0-15,3 9 1 16,22-6 0-16,7 0-2 16,28 3 1-16,-4 3-2 15,8-3 0-15,-8-3 0 16,4 0 1-16,-11 3-1 15,-10 0 0-15,-18 6 0 16,-3 0 1-16,-4-3 0 16,-7 7 0-16,-14 2 0 15,-4 4 0-15,-3 12-1 16,0-3 1-16,-7 7-1 0,-4-4 1 16,-7 3-1-1,-7 4 0-15,-10-4-1 0,-8-3 1 16,-10 7-1-16,-3 6 1 15,-4 3 0-15,0-1 0 16,-8 11-1-16,1-1 1 16,0 3-1-16,4-8 1 15,-1 5 0-15,4-3 0 16,0-12-1-16,-4-4 0 0,4-3 0 16,0 1 1-1,0-1-1-15,-4-3 1 0,0 1-1 16,-3-7 1-16,-3 0 0 15,-8-4 0-15,-11-5 0 16,-2-1 0-16,-5-2-1 16,-17-4 1-16,-3-3-1 15,-12-3 1-15,-13 0-1 16,4 0 0-16,-1 0 0 16,4-3 0-16,6 0 0 15,5-3 1-15,-1-4 0 16,8-2 0-16,3-1-1 15,14 1 1-15,10-1 0 16,8 1 0-16,7 2-1 16,3-2 1-16,4 5 0 15,7-5 0-15,0-1-1 16,3-2 1-16,4-10 0 0,4-7 1 16,-1-15-1-1,1-19 0-15,3-15-1 0,3-4 1 16,1-9 0-1,6-16 0-15,4 10-1 0,8 18 0 16,9 17-9-16,8 17 0 16</inkml:trace>
  <inkml:trace contextRef="#ctx0" brushRef="#br0" timeOffset="486155.9024">20592 12982 16 0,'-7'-28'8'0,"-15"15"-6"0,15 7 9 0,-10 0-10 15,-8-1 0-15,-7-2 1 16,-7-1 0-16,-17 4-2 16,0-3 0-1,-15-1 2-15,-17 4 0 0,-4 9-1 16,-17 3 0-16,-4 4 0 16,-14 6 0-16,0 12-1 15,-4 6 1-15,-6 1-1 16,3 6 1-16,10 2-1 15,8 11 1-15,6-13-1 16,26-1 1-16,13 4-1 16,11 6 1-16,14 10-1 15,11 9 1-15,14 3-1 16,10 0 1-16,11-6-1 16,18 6 1-16,17-3 1 15,15-3 0-15,27 6 0 16,15 10 0-16,14-17 0 0,28-11 0 31,127-23 0-31,-25-15 1 16,-24-29-1-16,3-18 1 15,-28-7-2-15,-10-9 1 16,-15-3-1-16,-14-3 0 16,-18 3-1-16,-24-4 1 15,-21-5-1-15,-18-7 1 16,-21 0-1-16,-14-3 0 15,-25 13-2-15,-28-7 1 0,-18 6-9 16,-18-2 1-16,-24-4-2 16,-7-9 0-16</inkml:trace>
  <inkml:trace contextRef="#ctx0" brushRef="#br0" timeOffset="493812.4503">14728 9316 9 0,'8'3'4'0,"-1"-25"5"16,0 16 5-16,3 6-12 16,8-6 1-16,-4 3 0 15,0-1 1-15,0 1-5 16,0 6 0-16,4 1 3 15,3-1 0-15,7 3-1 16,8 0 0-16,2-3 0 16,5 4 0-16,6-1-1 15,4 3 1-15,7-9 0 16,4 0 1-16,3 0-2 16,7 0 1-16,-4 0 1 0,-6 3 0 15,-1-3-1-15,-3 4 0 16,-7-4 0-16,-7 3 1 15,-4-3-1-15,-6 0 0 16,-8 3 0-16,0-9 0 16,-3 2 0-16,3-2 0 0,0 3-5 15,0 0 0-15,4 3-5 16,-4 0 0-16</inkml:trace>
  <inkml:trace contextRef="#ctx0" brushRef="#br0" timeOffset="496289.6967">18955 9172 7 0,'-4'-10'3'0,"11"20"7"0,-3-7-5 16,3 0-2-16,3 0 0 15,5 0 2-15,2 1 1 16,8 5-7-16,10-3 0 0,0-3 4 15,4 4 0-15,7 2 0 16,7 4 0-16,7-1-2 16,0 1 0-16,0-1 0 15,7-2 0-15,-4-7 0 16,-3 0 1-16,-3 0-1 16,-1-3 1-16,1 3-1 15,-4-3 1-15,-7 0 0 16,-8 0 0-16,1 0 0 15,-7 3 0-15,-7-3-4 16,-4 7 0-16,-4-7-6 16,-2 3 1-16,-1 3-2 15,-7 6 0-15</inkml:trace>
  <inkml:trace contextRef="#ctx0" brushRef="#br0" timeOffset="498196.7476">23336 9184 7 0,'-3'7'3'0,"6"-14"-2"0,-3 11 1 0,0-1 0 16,0 0 1-16,4 3 2 15,3 0 0-15,3 4-5 16,5-4 1-16,2-3 4 16,15 7 0-16,14-7-1 15,3 0 1-15,11 0-2 16,14 0 0-16,0-3-1 15,7-3 1-15,4 3-1 16,3-6 0-16,-7 6-1 16,1-3 0-16,-8 3 0 15,-7 3 1-15,-14-3-5 16,-11 0 0-16,-10 0-5 16,-18-10 0-16</inkml:trace>
  <inkml:trace contextRef="#ctx0" brushRef="#br0" timeOffset="503180.9145">21343 13923 18 0,'-42'-4'9'0,"-1"-2"-4"15,33 3 9-15,-1 0-14 16,-3 3 1-16,0 0 0 16,-4 0 0-16,4 0-1 15,4 0 0-15,3 0 1 16,7 3 0-16,10-3 0 0,8 0 1 15,21 0 0-15,10-6 1 16,22-4-1-16,17 1 0 16,7 9 0-16,7 0 0 15,4-6-1-15,14-4 1 16,0 1-1-16,7 3 0 16,-11-4-1-16,8 1 1 15,-8 2-1-15,-13 1 1 16,-12 6-1-16,-9-6 1 0,-23 3-1 15,-9 0 1 1,-15 6-1-16,-17-3 0 0,-18 3 0 16,-11-9 1-16,-17 6-1 15,-18 0 1-15,-14 0-1 16,-17 3 1-16,-12-3-1 16,-13 6 0-16,-11-6 0 15,-3 0 0-15,6 3 0 16,-3 0 0-16,1 0 0 15,9 4 0-15,19 2 0 16,17-3 1-16,14 1 0 16,17-4 0-16,12-3-2 15,13 3 0-15,22 0-9 16,17 7 1-16</inkml:trace>
</inkml:ink>
</file>

<file path=ppt/ink/ink1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21-10-19T11:16:55.310"/>
    </inkml:context>
    <inkml:brush xml:id="br0">
      <inkml:brushProperty name="width" value="0.05292" units="cm"/>
      <inkml:brushProperty name="height" value="0.05292" units="cm"/>
      <inkml:brushProperty name="color" value="#FF0000"/>
    </inkml:brush>
  </inkml:definitions>
  <inkml:trace contextRef="#ctx0" brushRef="#br0">2265 1508 16 0,'0'-9'8'0,"7"12"3"16,-7-3 8-16,0-3-15 0,3-4 0 16,-3 7 4-16,7-6 1 15,-7 6-9-15,0 0 0 16,0 3 7-16,-7 0 1 16,4 7-2-16,-15 8 0 15,8 14-3-15,-1-4 1 16,0 10-3-16,-17 6 1 15,0 9-3-15,0-6 0 16,3-3-5-16,8-10 1 16,6-9-9-16,0-6 1 15,22-3-2-15,-11-16 1 16</inkml:trace>
  <inkml:trace contextRef="#ctx0" brushRef="#br0" timeOffset="241.4751">2096 1602 47 0,'0'-9'23'16,"7"5"-22"-16,-4 4 49 0,-3 0-47 15,0 4 1-15,7 2 2 16,-7 0 1-16,4 4-9 16,3 8 1-16,3 1 5 15,1 6 0-15,7-3-5 16,-4 3 0-16,14 0-12 15,11 13 0-15,-8-13-6 16,-2-3 1-16</inkml:trace>
  <inkml:trace contextRef="#ctx0" brushRef="#br0" timeOffset="36393.4789">2540 1753 29 0,'-7'0'14'0,"7"-4"1"16,0 4 14-16,0 0-23 16,-7 0 0-16,14 4 4 15,-7 5 1-15,7 0-14 0,-3 23 1 16,3-1 8-16,-7 10 0 15,0-7-3-15,3 7 1 16,4 3-2-16,-7 0 0 16,11-13-6-16,-11 7 1 15,3-13-9-15,4 3 1 16,11-9-6-16,-7-10 1 16</inkml:trace>
  <inkml:trace contextRef="#ctx0" brushRef="#br0" timeOffset="38945.4459">2780 2000 26 0,'0'-6'13'0,"3"-25"-9"0,4 21 14 0,-7-5-14 15,11-1 1-15,-11 3 2 16,4-6 0-16,3 13-8 15,-7-3 1-15,0-1 6 16,3 14 1-16,-3-4-2 16,0 6 1-16,0 6-2 15,0 10 1-15,0 0-3 16,0 10 1-16,-3-4-2 16,3 16 1-16,0-13-4 15,3 10 1-15,4-7-8 16,0-2 0-16,4-1-7 15,-1-3 1-15</inkml:trace>
  <inkml:trace contextRef="#ctx0" brushRef="#br0" timeOffset="39514.6997">3397 1536 39 0,'-28'10'19'0,"21"-20"-7"0,7 10 28 16,0 0-41-16,0 0 0 15,7 3-7 1,-7 4 1-16,11-1 2 0,-4 3 1 16,3 1-9-16,1 2 1 15,-1 4-1-15,1 0 1 16,-7 2 7-16,-4 1 1 15,0 6 9-15,0-3 0 16,0 0 7-16,0 0 1 16,0-3 0-16,0 3 1 15,7-13-10-15,0 10 0 0,3-16-14 16,4 4 1-16</inkml:trace>
  <inkml:trace contextRef="#ctx0" brushRef="#br0" timeOffset="45970.9563">4378 1546 9 0,'0'6'4'0,"0"-31"8"15,7 18 4-15,-3 4-13 16,3-6 1-16,0 0 4 15,-7-1 1-15,3 4-10 16,4-4 1-16,-7 10 7 16,0 0 0-16,0 10-1 0,-7 6 1 15,4-7-3-15,-15 19 0 16,7-9-1-16,-10 9 0 16,-14 7-1-16,0 2 0 15,-1-2-2-15,5-7 1 16,2 7-5-16,12-17 0 15,6 4-7-15,11-22 0 16,25-9-3-16,7-7 0 16</inkml:trace>
  <inkml:trace contextRef="#ctx0" brushRef="#br0" timeOffset="46167.7511">4533 1508 29 0,'14'-9'14'0,"-3"9"-8"0,-11 0 25 0,0 0-30 16,-4 9 1-16,-6 3 1 16,-8 10 1-16,-3 0-5 15,0 7 1-15,0 2 2 16,7 0 0-16,-1 1-6 16,5-4 0-16,3-12-7 15,7-4 0-15</inkml:trace>
  <inkml:trace contextRef="#ctx0" brushRef="#br0" timeOffset="46376.5367">4325 1467 59 0,'0'-12'29'0,"11"12"-38"15,-11 0 54-15,3 0-45 0,11 9 0 16,-3 0 0-16,-1 7 1 15,1 6-1-15,7 6 0 16,3-3-5-16,-7 10 0 16,4-1-10-16,-1 1 0 15,-6-7-1-15,-1 0 1 16</inkml:trace>
  <inkml:trace contextRef="#ctx0" brushRef="#br0" timeOffset="46556.8385">4279 1668 46 0,'-21'-35'23'0,"17"29"-16"16,4 6 48-16,0 0-56 16,4 6 0-16,7-6 0 15,3 10 0-15,0-1 1 16,3 10 1-16,5 6-5 16,-12 0 0-16,8 16-10 15,-4 0 0-15,14-13-2 16,0 6 1-16</inkml:trace>
  <inkml:trace contextRef="#ctx0" brushRef="#br0" timeOffset="47369.1836">5020 1304 36 0,'-7'-28'18'0,"10"3"-7"0,1 19 19 15,0 2-30-15,3 4 0 16,3 0 0-16,1 0 1 15,3 10-1-15,4 24 0 16,-1 4 0-16,-6 9 0 16,-8 6 2-16,4 7 0 15,0-7 0-15,-3 4 0 16,-4-7 0-16,7-6 0 16,-7 0 0-16,0-16 0 15,4-16-1-15,3 1 0 0,3-13-1 16,1-16 1-16,3-9-1 15,0 0 1-15,7 3-1 16,-7-6 0-16,4-4 0 16,-1 11 0-16,-2 5-1 15,-5 0 1-15,4 7 0 16,0 6 1-16,4 3 0 16,-4 0 0-16,0 9 0 15,7 4 0-15,-6 2 0 16,-1 10 1-16,-4-3-3 15,-6 10 1-15,-4-10-5 16,7 9 1-16,-7-12-5 16,0-7 0-16,3 4-7 15,8-16 1-15</inkml:trace>
  <inkml:trace contextRef="#ctx0" brushRef="#br0" timeOffset="47637.8254">5560 1608 35 0,'0'0'17'0,"3"-28"-18"0,4 28 26 16,-3 0-24-16,10 0 0 16,-3 0 1-16,3 9 1 15,0 1-4-15,-4-1 1 16,1 10 1-16,0 6 1 16,-11 0-1-16,0-3 1 15,-7-3 1-15,3 3 0 16,4-9 0-16,-7-7 0 0,3-6-1 15,1-6 1-15,3-7-1 16,0-6 0-16,14 3-4 16,-3-12 0-16,10 3-6 15,-4 0 1-15,15-3-7 16,7 9 1-16</inkml:trace>
  <inkml:trace contextRef="#ctx0" brushRef="#br0" timeOffset="47907.1925">6025 1527 34 0,'4'-7'17'0,"7"-5"-12"16,-11 12 26-16,7 3-26 15,-7-3 1-15,-7 6 0 16,7-6 1-16,-8 13-10 16,-2-4 1-16,-4 4 6 15,-7 6 1-15,-4-1-4 0,4-2 1 16,7 3-2-16,3 0 1 15,15-7-1-15,17 4 1 16,0-7-1-16,4 1 0 16,-4 5-1-16,0-5 1 15,-10 9-5-15,-4 9 1 16,-22 13-11-16,-6 6 1 31</inkml:trace>
  <inkml:trace contextRef="#ctx0" brushRef="#br0" timeOffset="50399.6689">7207 1373 28 0,'-10'-6'14'0,"-4"-10"-12"0,14 16 15 15,-11 6-17-15,4 4 1 16,-4 9 1-16,-3 6 1 16,0 3-3-16,0 6 0 0,7 1 1 15,3-4 1-15,4-6 0 16,11-6 0-16,0-3-1 16,-8 0 1-16,18-13-1 15,4 3 0-15,0-3 1 16,-4 3 0-16,-4-12-1 15,-6 3 1-15,-7-3-1 16,-4-4 1-16,-4 1-1 16,-7-1 1-16,1 1-2 15,-1 0 1-15,8-1-7 16,6-9 1-16,15 4-7 16,7 5 1-16</inkml:trace>
  <inkml:trace contextRef="#ctx0" brushRef="#br0" timeOffset="50835.9083">7684 1304 19 0,'7'-44'9'0,"-7"25"5"0,0 10 7 16,0-7-17-16,0 4 1 15,0-1 1-15,-7-6 1 16,3 7-8-16,-7-4 0 15,-3 7 6-15,4 2 0 16,-1 4-3-16,1-6 1 16,-8 3-2-16,0 12 0 0,1 19-2 15,-5 3 1-15,12 35-1 16,-1-7 0-16,4 7 1 16,7 6 1-16,0 0 0 15,7-3 1-15,7 3-3 16,1-16 1-16,-8 1-5 15,0-17 1-15,-7-9-4 16,0-12 1-16,0-16-3 16,-11-6 1-16,-3-13 3 15,0-15 1-15,3 12 6 16,1-4 0-16,-4-2 5 16,6 9 1-16,1 7 1 15,4 2 0-15,10 7-1 16,11-6 1-16,6 0-5 15,8-4 0-15,-4 10-15 16,8 3 1-16</inkml:trace>
  <inkml:trace contextRef="#ctx0" brushRef="#br0" timeOffset="51736.775">8823 1608 22 0,'-32'25'11'0,"32"-3"-6"0,0-15 12 16,4-1-17-16,-1 3 1 15,-3-6 3-15,7 4 0 16,-7-7-3-16,0-10 0 16,0 4 2-16,0-3 1 0,4-10-1 15,-4-9 0-15,-4-13-1 16,4 6 1-16,0 4-1 16,0-4 0-16,-10 7 1 15,6 6 0 1,1 10-1-16,3 2 0 0,0 10-1 15,3 10 0-15,4 5 0 16,4 4 1-16,3-6-2 16,4 15 0-16,6-3 2 15,-3 0 0-15,-3 0 1 16,7-12 0-16,-8 2-1 16,1-5 0-16,-4-4-2 15,0-9 1-15,-3-10-2 16,-1-5 0-16,1-14-1 15,0-8 0-15,-1-14-1 16,1 10 0-16,-4 4 1 16,0 8 0-16,0 7 1 0,-4 0 1 15,1 12 0-15,0 13 1 16,3 0 0-16,-7 13 1 16,7 12-1-16,3 10 1 15,1-4-1-15,-4 3 1 16,7 7 0-16,-3 0 0 15,-1-10-6-15,-3-2 1 16,4-4-8-16,3-7 0 16,7-8-3-16,0-10 0 15</inkml:trace>
  <inkml:trace contextRef="#ctx0" brushRef="#br0" timeOffset="51945.6568">9462 1100 42 0,'3'-12'21'0,"1"12"-26"0,-4 0 40 0,0 9-34 16,-4 10 0-16,-3 6 4 15,-4 28 0-15,1 10-5 16,-8 9 0-16,-3 10 4 16,7 6 0-16,3-7-3 15,4 7 0-15,4-13-9 16,6-12 1-16,8-19-7 15,10-16 0-15</inkml:trace>
  <inkml:trace contextRef="#ctx0" brushRef="#br0" timeOffset="52230.412">9881 1382 34 0,'11'-15'17'0,"-11"-23"-9"0,0 29 22 16,-4 9-28-16,-3 0 0 16,-7 3 2-16,-3 3 0 15,-8 4-5-15,0 2 1 0,0 7 2 16,1 6 1-16,6 6-2 16,4 10 1-16,7 0-1 15,7-7 0-15,7 4 0 16,11-3 1-16,3-4-4 15,4-6 1-15,-1-9-7 16,4-16 0-16,11-7-6 16,7-2 1-16</inkml:trace>
  <inkml:trace contextRef="#ctx0" brushRef="#br0" timeOffset="53028.1591">10583 1382 44 0,'-3'-15'22'0,"6"-10"-18"0,-3 22 37 0,4 3-40 16,-4 0 0-16,3 3 0 15,4 6 0-15,0 7-2 16,1 3 1-16,-1 6 1 16,0 0 1-16,-4 12-5 15,1-2 1-15,-4-4-6 16,3 4 1-16,4-1-8 16,4-6 1-16</inkml:trace>
  <inkml:trace contextRef="#ctx0" brushRef="#br0" timeOffset="56134.022">12224 1266 33 0,'7'-9'16'0,"-11"9"-12"0,4 0 16 0,-7 0-19 15,0 0 1-15,-7 0 2 16,0 3 0-16,-4 16-5 15,4 6 1-15,0 0 2 16,0 3 1-16,0 7-2 16,7-7 1-16,3 7-2 15,4-7 1-15,0-9-1 16,4-4 0-16,6-12 0 16,4-3 1-16,4-3-1 15,3-6 1-15,0-16-1 16,1 6 1-16,-5-6-1 15,-3 0 0-15,1 3-1 0,-1-3 0 16,0 0 1-16,3 6 0 16,1 3-1-16,0 4 1 15,6 2 0-15,-3 10 0 16,4 10 0-16,-4-1 1 16,-7 16 0-16,-6-6 0 15,-1 6 0-15,-7 3 0 16,0-9 0-16,-4-3 1 15,4 3-1-15,-3-10 1 16,3-6-1-16,0 3 0 16,3-15-1-16,4 0 0 0,4-16 0 15,3-4 1-15,7 4-2 16,4-3 1-16,-4 0-1 16,0 3 1-16,0-4 0 15,-3 14 1-15,3-1 1 16,-3 13 1-16,-1 12 0 15,-3 1 0-15,-3 15 1 16,-4 3 0-16,0 7-1 16,0-7 0-16,0-3-8 15,4-3 0-15,6 0-11 16,5-22 0-16</inkml:trace>
  <inkml:trace contextRef="#ctx0" brushRef="#br0" timeOffset="57173.4331">13811 1000 28 0,'0'-35'14'0,"0"17"2"16,0 11 14-16,0 4-28 15,0 3 1-15,0 0 1 16,0 0 0-16,0 10-5 16,4 18 0-16,-1 6 4 15,-3 10 0-15,0 0-1 16,4 13 0-16,-1 5-1 15,1-2 1-15,-1-7-1 16,-3-6 0-16,0-9 0 16,0-4 0-16,0-9-1 15,0-6 1-15,7-12-2 0,4-17 0 16,3-12-2-16,7-6 1 16,8-7-1-16,2-2 0 15,-2 2 0-15,-1 7 1 16,0 0 0-16,0 9 0 15,-3 13 3-15,-4-4 1 16,-3 14 0-16,-8 8 0 16,-6 7 0-16,-11 3 1 15,-4 9-1-15,-6-9 0 16,-5 9-4-16,-2-9 0 0,3 0-6 16,3-3 1-16,11-9-7 15,10-17 0-15</inkml:trace>
  <inkml:trace contextRef="#ctx0" brushRef="#br0" timeOffset="57800.9824">14252 1370 30 0,'-21'3'15'0,"53"0"-3"16,-25-12 21-16,3-10-33 15,8 0 0-15,7-3 1 16,3 0 0-16,0-6-2 15,-3-6 1-15,0 5 0 16,-8 4 0-16,-6 10 0 16,-8 2 1-16,-10 0-1 15,-3 4 0-15,-8 15 2 0,-7 10 1 16,4 6 0-16,4 12 0 16,6 1 0-16,4 3 0 15,7-4 0-15,11 4 0 16,6-10-3-16,11-6 0 15,8-3-5-15,-1-16 0 32,25-16-4-32,-11-15 1 15,-6 3-2-15,-5 0 1 0,-9 6 3 16,-8 3 1-16,-7 4 6 16,-7-4 0-16,-7 16 6 15,-11 0 1-15,-3 0 1 16,-3 6 0-16,-1 4-2 15,0 12 0-15,1 0-3 16,3 6 0-16,3-9-3 16,4 0 1-16,3-1-2 15,8-2 0-15,7-10-1 16,3 4 1-16,3-16-3 16,1-1 1-16,0 4-1 15,3-16 0-15,0-6-1 16,-3 6 1-16,-4 1 1 15,0 8 0-15,-4 1 4 16,-6 12 1-16,-1 13 0 16,5-4 1-16,-1 7-1 15,3 3 1-15,1-3-1 0,3-7 1 16,3 1-7-16,5-4 0 16,-1-6-7-16,0-6 1 15,4-6-6-15,-4-1 0 16</inkml:trace>
  <inkml:trace contextRef="#ctx0" brushRef="#br0" timeOffset="58343.9028">15039 1266 37 0,'7'0'18'0,"0"0"-15"0,-7 0 28 0,4 19-27 15,-1-6 0-15,-3 9 2 16,0-3 0-16,0 3-8 15,-3-1 1-15,-1 1 4 16,1-3 1-16,3 3-3 16,0-19 1-16,0 4-2 15,0-7 0-15,0-10-2 16,3-5 1-16,1-4-1 16,3-10 1-16,0 4-1 15,0 7 1-15,0-1-1 16,0-3 1-16,3 9 0 15,1 4 0-15,0 3 2 16,-1 2 0-16,1 14 0 16,-4-1 0-16,3 10 1 15,-3 9 1-15,-3-9-1 16,-4 3 1-16,4-3-3 16,-1 0 1-16,-3-10-2 15,7-6 0-15,0 0-2 0,4-9 0 16,3-10-1-16,3-6 0 15,1-3 0-15,3-3 1 16,0-3 0-16,-3 9 1 16,-4 3 2-16,-3 3 1 15,-1 7 2-15,-3 9 1 16,0 9 0-16,1 7 1 16,-5 12 0-16,1-6 1 0,-1 3-2 15,1 0 1-15,-1-9-9 16,1 3 1-16,3-10-11 15,3-6 1-15,12 4-3 16,-8-7 1-16</inkml:trace>
  <inkml:trace contextRef="#ctx0" brushRef="#br0" timeOffset="59451.576">16454 1107 25 0,'28'-10'12'0,"4"-21"-3"16,-22 28 13-16,-3 3-19 15,0-7 1-15,-3 7 2 16,-4 0 0-16,-4 7-7 16,-6-4 0-16,-1 6 5 15,-10 4 1-15,-4 6-2 16,0-1 0-16,-6 1-2 0,10 0 1 16,3 6-2-1,4-16 1-15,14 7-2 0,7-6 0 16,11-1 0-16,3-6 1 15,10 3-1-15,1-2 0 16,0 2 0-16,-4 0 1 16,-7 3 1-16,-7 10 0 15,-6 0 0-15,-8 6 0 16,-11 3 0-16,-3-3 1 16,0-3-1-16,3-3 1 15,-3-6-4-15,3-10 0 16,4 3-6-16,7-15 1 0,4-4-7 15,6-6 1-15</inkml:trace>
  <inkml:trace contextRef="#ctx0" brushRef="#br0" timeOffset="59617.4261">16736 1191 34 0,'10'0'17'0,"-3"6"-7"16,-3 1 27-16,-1 2-33 15,-3 1 1-15,0 8 0 16,0-2 0-16,0 12-8 15,4-6 1-15,0 0 0 16,3-12 0-16,0-1-10 16,0 0 0-16,10-9-3 15,-3-9 1-15</inkml:trace>
  <inkml:trace contextRef="#ctx0" brushRef="#br0" timeOffset="59738.2379">16820 1072 33 0,'-35'-28'16'0,"42"12"-13"0,-7 16 29 15,7 6-33-15,4-6 1 16,7 4-12-16,-4 2 0 16,10 3 7-16,5 1 1 15</inkml:trace>
  <inkml:trace contextRef="#ctx0" brushRef="#br0" timeOffset="60413.3479">17018 1169 25 0,'-4'0'12'0,"4"-6"-6"0,0 6 17 0,0 0-20 16,0 0 0-16,0 0 2 15,0 0 0-15,0-3-6 16,0 3 0-16,-3 0 4 16,3 0 1-16,0 0-3 15,3-6 1-15,1 2-1 16,0-2 0-16,-4 6-1 15,0-3 0-15,0 3 1 16,0 0 0-16,0 0 0 16,0 0 1-16,0 0-1 15,0-6 1-15,0 6-1 16,0 0 1-16,3 0-1 16,-3-7 0-16,0 7-1 0,0 0 0 15,0 0 0-15,0 0 1 16,0 0-1-16,0 0 0 15,0 0 0-15,0 0 0 16,0 0 0-16,0 0 0 16,0 0 0-16,0 0 0 15,4-3 0-15,-4 3 0 16,0 0 0-16,0 0 0 16,0 0 0-16,0 0 0 15,0 0 0-15,0 0 0 16,0 0-1-16,0 0 1 15,3 0-1-15,4 0 1 0,0 0 0 16,4-6 0 0,3 3-1-16,0 3 1 0,0 0 0 15,0 0 0-15,0 3 0 16,-7 6 1-16,-7 4-1 16,-3 6 0-16,-8 3 0 15,-3 9 1-15,0 7 0 16,0 6 0-16,3-10 0 15,1 4 0-15,-1-10-1 16,8 7 1-16,3-17-1 16,0 1 1-16,7-3-1 15,7-16 1-15,4 0-6 16,6-16 1-16,4 7-5 16,1-13 0-16,-1 0-5 15,0 3 0-15</inkml:trace>
  <inkml:trace contextRef="#ctx0" brushRef="#br0" timeOffset="60773.9412">17307 1320 37 0,'-17'0'18'0,"17"9"-18"0,3-6 33 16,4-3-31-16,4 7 0 0,-1-7 1 15,8 0 0 1,3-7-4-16,0 4 1 0,4-6 2 16,3-7 1-16,-7-3-4 15,1 0 0-15,-5-2-1 16,-3-1 0-16,-7-4-1 16,0 1 0-16,-10 13 1 15,-11 6 1-15,-4 12 4 16,-7 22 1-16,1 0 1 15,-1 13 1-15,7 0-1 16,8 0 1-16,6-7-2 16,18-6 1-16,8-6-7 15,6-6 0-15,4-7-9 16,-4-9 0-16,7 0-5 16,4-3 1-16</inkml:trace>
  <inkml:trace contextRef="#ctx0" brushRef="#br0" timeOffset="61060.9896">18133 1107 42 0,'0'0'21'0,"-4"-7"-8"0,4 7 36 16,0 0-42-16,0-3 0 0,0 3 3 16,0 0 0-16,4 10-13 15,-1-1 0-15,1 16 8 16,-1-3 1-16,4 19-4 16,0 0 0-16,1 2-10 15,-5 1 0-15,-3 6-12 16,11 4 0-16</inkml:trace>
  <inkml:trace contextRef="#ctx0" brushRef="#br0" timeOffset="85770.4779">2205 2678 17 0,'7'-16'8'0,"3"0"-1"16,-6 13 9-16,3-6-13 16,-7-7 0-16,11 3 6 15,-11 4 0-15,3 0-9 16,-3 9 0-16,7-7 7 16,-7 7 1-16,0 0-1 15,-7 7 0-15,4 2-3 16,-8 13 1-16,4 6-2 15,-7 13 1-15,-11 3-3 16,1-3 1-16,-5 9-2 16,1 0 1-16,0-3-6 15,3-3 1-15,8-6-6 0,6-10 0 16,11-9-5-16,0-10 0 16</inkml:trace>
  <inkml:trace contextRef="#ctx0" brushRef="#br0" timeOffset="86025.8211">1997 2750 39 0,'-32'-19'19'0,"43"-3"-9"0,-11 13 34 0,0-4-39 16,0 4 1-16,0-1 6 16,0 10 0-16,0 0-14 15,0 0 0-15,7 10 9 16,3-7 0-16,4 12-3 15,4 1 1-15,10 12-4 16,-3-6 0-16,3 10-1 16,0-7 0-16,1 6-6 15,2 4 0-15,-3 2-11 16,-3 4 1-16,0 3-5 16,-4-7 1-16</inkml:trace>
  <inkml:trace contextRef="#ctx0" brushRef="#br0" timeOffset="90695.9281">2494 2894 20 0,'0'-16'10'0,"7"-6"0"0,-7 16 10 0,0-3-15 15,4-1 0-15,3 4 4 16,-4 0 1-16,-3 6-10 16,0 0 1-16,0 6 8 15,7 10 0-15,-7 9-2 16,4 0 0-16,3 12-3 16,4-2 1-16,6 6-9 15,-6-1 1-15,3-5-12 16,4-4 0-16,-1-6-2 15,-13-9 1-15</inkml:trace>
  <inkml:trace contextRef="#ctx0" brushRef="#br0" timeOffset="95589.4908">2780 2825 13 0,'-7'-3'6'0,"7"3"6"0,0 0 2 15,-4 0-10-15,4 0 1 16,0 0 3-16,-7 0 0 16,7 0-10-16,-7-3 1 15,4 0 6-15,3-1 0 16,0-5-2-16,0 0 0 16,10-1-2-16,1-12 0 15,6 10-1-15,8-4 1 16,0 13-1-16,7-3 0 15,-4 6 0-15,-3 6 1 16,-8 13-1-16,1 6 1 0,-18 6 0 16,0 10 0-1,-7-3 0-15,-4 5 1 0,1-8 0 16,3-7 0-16,3-9-1 16,8-3 1-16,10-16-2 15,0-7 1-15,7 4-3 16,7-16 1-16,4 4-6 15,-7-1 0-15,17 4-6 16,-3-10 0-16</inkml:trace>
  <inkml:trace contextRef="#ctx0" brushRef="#br0" timeOffset="96415.1881">2434 3571 25 0,'7'-19'12'0,"4"-12"1"0,-8 25 12 0,4 0-22 15,4-4 0-15,-8 1 2 16,5-1 1-16,-8 10-7 15,-8 3 1-15,5 13 4 16,-18 16 1-16,-7 15-3 16,-15 12 1-16,4 7-1 15,4 6 0-15,0-9-5 16,7 0 0-16,6-26-5 16,5-9 0-16,6-15-5 15,18-13 0-15</inkml:trace>
  <inkml:trace contextRef="#ctx0" brushRef="#br0" timeOffset="96625.0192">2212 3650 37 0,'-18'-25'18'0,"18"25"-6"15,0-10 30-15,0 10-37 0,0 0 0 16,-7-6 2-16,7 12 0 16,0 7-10-16,0-1 1 15,7 16 5-15,4-9 0 16,6 16-2-16,5-7 0 15,6 0-2-15,4 4 0 16,-4-1-4-16,4 3 1 16,-11-5-7-16,7-4 0 15,0-6-6-15,-7-10 1 0</inkml:trace>
  <inkml:trace contextRef="#ctx0" brushRef="#br0" timeOffset="96881.0815">2593 3882 37 0,'0'-7'18'0,"0"11"-14"15,0-4 28-15,0 0-27 16,0 3 0-16,7 6 1 15,-14 10 0-15,7 6-9 16,0 3 0-16,7 10 5 0,4 0 0 16,-1 2-11-16,1-11 0 15,17 5-5-15,-17-12 0 16</inkml:trace>
  <inkml:trace contextRef="#ctx0" brushRef="#br0" timeOffset="97677.0211">2963 3731 22 0,'-14'10'11'0,"4"-29"3"0,3 19 9 0,7-10-21 16,-7 10 1-16,7 0 1 15,0-6 0-15,0 0-5 16,7-4 0-16,0 1 3 15,3-4 1-15,1 4-3 16,3-7 1-16,4 7-1 16,-1 0 1-16,4 9-1 15,-3 0 0-15,-4 3 0 16,-3 9 1-16,-11 7 0 16,-4 3 0-16,-6 3-1 15,-1 10 1-15,-3-10-1 16,10-3 1-16,4-7-2 15,0-2 1-15,11-4-1 16,10-6 1-16,7-3-1 16,1 4 0-16,-5-4 1 0,1 6 0 15,-14 3 0-15,-8 10 1 16,-6 6-2-16,-22 3 1 16,0-3-5-16,-3 4 1 15,7-11-8-15,0-11 1 16</inkml:trace>
  <inkml:trace contextRef="#ctx0" brushRef="#br0" timeOffset="98232.47">2374 4525 24 0,'7'-19'12'0,"7"-6"2"0,-7 15 14 15,-7 7-25-15,0 3 0 16,0 0 1-16,0 13 1 0,-10 2-7 16,-1 7 1-16,-6 22 3 15,-5 3 1-15,-6 7-3 16,7 5 0-16,0-2-4 15,3-14 0-15,8-5-8 16,-1-13 0-16,11-6 0 16,11-13 0-16</inkml:trace>
  <inkml:trace contextRef="#ctx0" brushRef="#br0" timeOffset="98412.7412">2173 4600 49 0,'-10'0'24'0,"10"-3"-26"15,10 3 54-15,-6 0-49 16,-4 0 0-16,10 3 0 16,8 6 0-16,-1 7-5 15,5 9 1-15,9-6 2 16,8 3 0-16,-7 0-9 0,14 6 0 16,-4-3-9-16,8-3 1 15</inkml:trace>
  <inkml:trace contextRef="#ctx0" brushRef="#br0" timeOffset="98667.7928">2653 4769 35 0,'-11'6'17'0,"22"-6"-5"0,-4 0 19 0,-7 4-28 16,0 8 0-16,0 7 1 16,0 9 0-16,0 4-6 15,0-1 1-15,0-3 1 16,3 3 1-16,5 1-8 16,2 2 0-16,4 1-7 15,4-16 1-15</inkml:trace>
  <inkml:trace contextRef="#ctx0" brushRef="#br0" timeOffset="99027.1512">2949 4722 25 0,'4'0'12'0,"6"-22"-1"0,-3 16 13 15,4 6-20-15,-8-10 1 16,5 7 2-16,-1 3 0 16,3 10-8-16,-10 2 0 15,0 7 6-15,0 3 0 16,0 13-2-16,-10-1 0 16,3 1-1-16,-4-7 0 15,0 0-2-15,1-6 1 0,10 0-2 16,0-6 1-16,3-4-1 15,8-6 0-15,7-2-1 16,10-4 1-16,0 0 0 16,7 0 0-16,1-4-2 15,-1-5 1-15,-7-4-7 16,0 1 1-16,0-10-5 16,4 6 0-16</inkml:trace>
  <inkml:trace contextRef="#ctx0" brushRef="#br0" timeOffset="99194.4401">3288 4650 52 0,'0'9'26'0,"-11"-15"-27"0,11 12 50 32,-7 51-48-32,0 15 0 15,-7 6-10-15,3 13 1 16,4 0-4-16,14-6 0 15</inkml:trace>
  <inkml:trace contextRef="#ctx0" brushRef="#br0" timeOffset="99946.3239">3641 2377 34 0,'-25'0'17'0,"11"6"-8"16,10-12 17-16,4 2-27 16,0 4 1-16,0-6-1 0,0 6 1 15,11 0-7-15,-4 0 1 16,14 0-5-16,0 10 1 15</inkml:trace>
  <inkml:trace contextRef="#ctx0" brushRef="#br0" timeOffset="100063.2563">3679 2627 30 0,'-3'19'15'0,"3"-22"-13"0,3 3 23 15,5 0-25-15,2 0 1 16,1 0-19-16,-1 0 1 0</inkml:trace>
  <inkml:trace contextRef="#ctx0" brushRef="#br0" timeOffset="100724.8085">3690 3223 39 0,'-3'-9'19'0,"3"12"-14"15,-8-3 31-15,5 0-36 0,-8 3 0 16,11 0 0-16,0 3 0 15,4 1-7-15,3-4 1 16,4-3-6-16,-1 9 0 16</inkml:trace>
  <inkml:trace contextRef="#ctx0" brushRef="#br0" timeOffset="100903.5564">3711 3468 30 0,'-14'-6'15'0,"25"-4"-9"0,-11 10 19 0,0 0-26 15,0 0 1-15,0 0-13 16,0 3 1-16,10 0 9 16,-3 4 0-16</inkml:trace>
  <inkml:trace contextRef="#ctx0" brushRef="#br0" timeOffset="101715.4318">3768 4333 47 0,'0'-3'23'0,"-21"9"-32"15,21-6 46-15,3-6-38 16,4 12 0-16,-7-2-13 15,4-1 1-15,6-3 8 16,4 6 0-16</inkml:trace>
  <inkml:trace contextRef="#ctx0" brushRef="#br0" timeOffset="101849.1291">3747 4612 48 0,'-11'7'24'0,"14"11"-35"15,5-14 43-15,-8-4-46 16,10-7 0-16,4-2-9 0,-7-4 1 16</inkml:trace>
  <inkml:trace contextRef="#ctx0" brushRef="#br0" timeOffset="105903.3598">4523 2562 34 0,'-7'0'17'0,"14"-16"-4"0,-7 22 17 15,0-6-27 1,10 3 1-16,-6 4 0 0,6 2 0 15,4 7-6-15,8 2 0 16,-8-5 4-16,3 3 1 16,1-7-5-16,3 0 0 15,-7-2-5-15,11-4 1 16,-4-3-3-16,-7-3 0 16,4-7-2-16,-1 4 0 15,-6-10 5-15,0 4 0 16,-1-10 7-16,-3 3 1 0,4 7 6 15,-1 2 0 1,-6-2 3-16,3 12 1 0,0 0-2 16,7 12 1-16,4-2-5 15,-4-1 0-15,11 4-14 16,6-1 1-16,8-9-8 16,-7-9 0-16</inkml:trace>
  <inkml:trace contextRef="#ctx0" brushRef="#br0" timeOffset="107659.4987">8132 2590 26 0,'7'-16'13'0,"28"13"-4"15,-28 3 14-15,11 0-21 16,-11 0 1-16,3 0 0 0,-3 9 1 15,4-2-5-15,3 2 0 16,-3 4 3-16,3-4 0 31,10 7-6-31,-6-7 1 16,0-3-7-16,-4-3 0 16,7 4-1-16,-7-4 1 15</inkml:trace>
  <inkml:trace contextRef="#ctx0" brushRef="#br0" timeOffset="107796.846">8477 2599 30 0,'0'-12'15'0,"11"-4"-11"0,-4 16 32 0,0-9-31 15,4 9 0-15,6-7 0 16,4 7 1-16,8 7-11 16,9-4 0-16,1-3-4 15,4 0 1-15</inkml:trace>
  <inkml:trace contextRef="#ctx0" brushRef="#br0" timeOffset="109732.5992">10947 2414 28 0,'-4'25'14'0,"11"-18"-5"15,-7-7 15-15,7 0-22 16,-3 9 1-16,3 0 0 16,0-2 1-16,0-1-5 0,4 0 0 15,3 0 3-15,0-2 0 16,0 2-4-16,4-12 1 15,-1 6-3-15,1-4 1 16,-1 4-1-16,-2-6 0 16,-1 0-1-16,0 0 1 15,0-1 3-15,4-2 0 16,-1-7 3-16,1 7 1 16,-1-4 1-16,5 7 0 0,2-3 1 15,5 12 0-15,-1 3-2 16,3 0 1-16,5 7-2 15,-1 3 1-15,4 2-10 16,10-11 0-16,4 2-5 16,0 0 1-16</inkml:trace>
  <inkml:trace contextRef="#ctx0" brushRef="#br0" timeOffset="112208.7408">14520 2204 36 0,'7'3'18'0,"15"-12"-16"0,-15 15 19 0,3 3-21 16,1 1 0-16,6 6 0 16,5 6 0-16,-1 3-2 15,0-13 0-15,0 1-1 16,-3-4 0-16,-4 1 0 15,-4-1 0-15,-3-9 0 16,4 0 1-16,-4-6 3 16,4-7 0-16,-1-3 3 15,-3 7 0-15,7-10 0 16,1 0 1-16,-1 7-1 16,3 2 1-16,4 7-2 15,8 3 0-15,6 0-2 16,7 7 1-16,-3 2-6 15,-4 0 0-15,8 4-8 16,-4-7 0-16</inkml:trace>
  <inkml:trace contextRef="#ctx0" brushRef="#br0" timeOffset="113274.8283">18115 2063 26 0,'-21'0'13'0,"14"3"3"0,0 0 13 16,0-6-28-16,-4 3 1 16,1 0 1-16,-4 0 0 15,3-3-3-15,0 3 1 16,1 0 2-16,6 0 1 16,4-9-2-16,4-1 0 15,6 4 0-15,15-7 0 16,0-2-2-16,7 5 0 15,10-9-1-15,4 10 1 16,3 3 0-16,-7 3 0 16,-6 12-1-16,-8 0 1 0,-10 1 0 15,-8 2 0-15,-10 10 0 16,-14 0 1-16,-18 10 0 16,-3-4 1-16,0-3-1 15,-11 6 0-15,4-6 0 16,10 0 0-16,4-6-1 15,10-6 1-15,14 3-1 16,15-7 0-16,10-3-1 16,14-12 1-16,15 3-4 15,3-7 0-15,0 10-6 16,3-9 0-16,4 9-4 16,4 0 0-16</inkml:trace>
  <inkml:trace contextRef="#ctx0" brushRef="#br0" timeOffset="115619.8466">4678 3483 19 0,'-4'7'9'0,"8"-14"-1"0,-4 7 9 16,0 0-13-16,3-3 1 15,8-3 1-15,0 6 1 16,-1 0-9-16,4 6 1 16,11 4 4-16,-4-1 1 15,0 4-2-15,0 6 0 16,4-4-2-16,-4 1 1 16,0 0-1-16,1 2 0 0,-5-8-1 15,-6-7 0-15,-1 3 0 16,1-6 1-16,-7-9-1 15,10-7 1-15,-4-3-1 16,1 0 1-16,-1-2 0 16,1 2 1-16,7 6 0 15,-8-3 0-15,4 7 0 16,0 0 1-16,-3 6-1 16,0 3 1-16,3 0-1 15,3 3 1-15,1 0-2 16,-4 0 1-16,7 6-7 15,15-9 0-15,6 0-6 16,4 0 1-16</inkml:trace>
  <inkml:trace contextRef="#ctx0" brushRef="#br0" timeOffset="116442.5991">8470 3446 37 0,'-21'-6'18'16,"14"12"-10"-16,7-6 18 0,0 0-27 15,4 3 1-15,3 3 0 16,7 1 0-16,-4 2 0 16,1 0 0-16,3 1-1 15,-3-1 1-15,-4 1-1 16,0-4 1-16,3-3-1 15,-10-3 0-15,0 0 0 16,4-9 1-16,-1-1 0 16,1 1 1-16,-1-1 1 15,4 1 0-15,4 3 1 16,7 3 0-16,-1 3-1 16,4 3 1-16,8 0-2 15,-1 0 1-15,0 0-6 0,11 3 1 16,10-6-10-16,18 0 0 15</inkml:trace>
  <inkml:trace contextRef="#ctx0" brushRef="#br0" timeOffset="117119.9773">11000 3305 33 0,'-4'-22'16'0,"4"37"-10"0,0-15 19 15,0 0-25-15,0 0 1 16,11-3 0-16,3 3 0 0,0 3-2 15,4-3 1-15,-1 7 0 16,1-1 0-16,-1 3-1 16,1 1 1-16,-4-4-1 15,0 0 0-15,-3-2 0 16,-1-4 0-16,5-4 0 16,-1-2 1-16,3 3 0 15,5-6 1-15,6-1 1 16,7 1 0-16,0 2-1 15,1 11 1-15,-5-4 0 16,1 3 0-16,-4 3-6 16,4 3 0-16,10 1-7 15,-3-20 0-15</inkml:trace>
  <inkml:trace contextRef="#ctx0" brushRef="#br0" timeOffset="118273.3424">14376 3330 30 0,'-57'-19'15'0,"36"-6"-5"0,18 22 15 15,3-3-24-15,-4 6 0 16,4 0 0-16,0 6 0 15,4-3-2-15,3 6 1 0,3 7 0 16,4-3 1-16,4 5-2 16,3-2 1-16,4 0 0 15,3-4 0-15,4-2 0 16,-11-1 0-16,4-6-1 16,-1-6 1-16,1-6 1 15,0-4 0-15,3-3 0 16,0 4 0-16,0 3 1 15,1-4 0-15,-1 0 1 16,-3 7 1-16,-4 6-2 16,-4 6 1-16,5-2-2 15,2 2 1-15,8 0-8 16,10 0 0-16,8 4-7 16,6-10 0-16</inkml:trace>
  <inkml:trace contextRef="#ctx0" brushRef="#br0" timeOffset="119700.6097">18066 2910 19 0,'-14'0'9'0,"14"0"-4"0,0 0 10 0,-4 0-14 15,4 0 1-15,-3 0 1 16,-1 0 0-16,1 0-3 15,-5 0 1-15,1-7 2 16,-3 4 1-16,3 3-1 16,-4-6 1-16,4 0-1 15,0-1 1-15,7 1-2 16,4 3 0-16,3 0-1 16,7 3 1-16,7-3-2 15,0 3 1-15,0 3-1 16,8 0 0-16,-5 3-1 15,1 1 1-15,0 8 0 16,-8-2 0-16,-3 2 0 16,-7 1 0-16,-3 6 1 15,-4-3 1-15,-4-3-1 0,1 2 1 16,-1-2-1-16,1-7 0 16,3 7 0-16,7 3 0 15,3-10-1-15,8 7 0 16,3 0 0-16,0 6 0 15,-3 3 0-15,0-3 0 16,-8 3 2-16,-6-10 0 0,-8 4 0 16,-6-6 0-16,-8 3 0 15,-7-7 1-15,-3-3-5 16,0 0 1-16,-4-6-12 16,4-9 0-16,3-13-1 15,8-19 0-15</inkml:trace>
  <inkml:trace contextRef="#ctx0" brushRef="#br0" timeOffset="120795.7194">4632 4452 27 0,'-18'-15'13'0,"11"15"-5"15,7-7 14-15,0 7-21 16,7-3 1-16,-3 3 0 15,3 0 0-15,4 10-3 16,-1 2 0-16,1 7 1 16,6-3 1-16,1-4-1 15,3 1 0-15,0-4 0 16,-3-2 1-16,3-4-1 0,-3-3 1 16,-4-3 0-16,3-4 0 31,-2-12 0-31,-1 4 1 15,0 2 0-15,-4-9 1 16,1 3 0-16,3 1 0 16,-3 5 0-16,-1 1 0 15,1-1-1-15,3 7 0 16,4 6-1-16,10 6 0 0,0 0-5 16,14 7 1-16,11 6-10 15,18 6 1-15</inkml:trace>
  <inkml:trace contextRef="#ctx0" brushRef="#br0" timeOffset="121531.7052">8569 4484 25 0,'-21'-13'12'0,"17"7"-3"16,4 6 13-16,0 0-21 15,0 0 1-15,7 3 0 16,4 3 0-16,3 1-3 16,0 2 1-16,0-3 1 15,7 7 0-15,1-4-1 16,-5 1 1-16,1-4-1 16,3-3 1-16,-3 3-1 0,-4-12 0 15,0 3 0-15,4-13 1 16,-1 1-1-16,4-4 1 15,4 6-1-15,0 4 1 16,3-4 0-16,4 7 1 16,-4 3-1-16,4 0 1 15,-8 3-1-15,12-7 1 16,2 4-6-16,5 3 1 16,6 0-8-16,11 0 0 0</inkml:trace>
  <inkml:trace contextRef="#ctx0" brushRef="#br0" timeOffset="122582.1744">13839 4418 34 0,'11'-13'17'0,"7"17"-12"0,-11-4 18 0,0-4-22 15,3 8 0-15,1-1 0 16,0 3 1-16,3-6-3 16,-4 0 0-16,4 0 1 15,0 0 0-15,-3 0-1 16,3 0 0-16,-3-6-1 15,-1-1 1-15,1-5 0 16,3-1 1-16,0 1 1 16,0-1 1-16,0 4 0 15,4-1 1-15,3 1 0 16,0 6 0-16,1 6-1 16,2 0 0-16,-3-3-1 15,4 3 0-15,0 4-5 16,3-1 1-16,4-3-8 15,3-3 0-15,0 9-1 0,-6-2 0 16</inkml:trace>
  <inkml:trace contextRef="#ctx0" brushRef="#br0" timeOffset="123708.5485">18143 3885 26 0,'-3'-10'13'0,"6"4"1"0,-3 6 14 16,4-12-27-16,-4 2 1 15,3 1 0-15,1-7 0 0,3 4-2 16,0-1 0-16,-3 1 3 16,-1 2 0-16,-3 4 0 15,-3 0 1-15,-1 9-1 16,-3 0 1-16,-4 6-2 16,-6 7 1-16,-1 0-2 15,-3 2 0-15,0 11-1 16,0-7 1-16,3 3-2 15,4 0 1-15,3 0 0 16,11-6 0-16,7-4 0 16,15-2 0-16,2-7-1 15,12-3 1-15,13-3 0 16,11-3 0-16,-4-6 0 16,-6 2 0-16,-4 4-5 15,-8 0 1-15,-6 3-5 16,-7 0 0-16,-11 0-5 15,-4 3 0-15</inkml:trace>
  <inkml:trace contextRef="#ctx0" brushRef="#br0" timeOffset="123904.4316">18510 3832 34 0,'-10'-19'17'0,"-1"-6"-9"0,11 25 27 15,-3 0-29-15,-1 6 1 0,-3 0 2 16,0 10 0-16,-4 6-12 16,1 0 0-16,3 19 7 15,3-7 1-15,4 13-12 16,0 3 1-16,0 7-10 16,-10-13 0-16</inkml:trace>
  <inkml:trace contextRef="#ctx0" brushRef="#br0" timeOffset="219538.2437">2424 6071 25 0,'0'0'12'0,"0"-7"3"0,0 7 13 16,0-3-26-16,0 3 1 15,0 0 1-15,0 6 1 16,-11 1-5-16,0 2 1 16,-10 10 3-16,4 12 1 15,-12 4-2-15,8 12 1 16,0 6-2-16,-7 0 1 16,0-6-3-16,-4 10 1 15,4-16-4-15,3-4 1 16,7-9-4-16,8-2 1 0,-1-20-4 15,11-6 0-15,-7-19-1 16,7 0 0-16,-3-6 2 16,3-6 0-16,-7-4 5 15,-4 1 1-15,11 6 6 16,0 6 1-16,-7 3 4 16,3 6 1-16,4 4 2 15,0 3 1-15,0-4-1 16,4 4 1-16,10 9-4 15,-3 3 1-15,3 7-4 16,3 3 1-16,1 5-4 16,3-2 1-16,0 10-3 15,7-1 1-15,-6 3-5 16,6-3 0-16,-7-3-8 16,7 0 0-16,-7 1-10 0,1-8 1 15</inkml:trace>
  <inkml:trace contextRef="#ctx0" brushRef="#br0" timeOffset="220949.6376">2522 6550 24 0,'-10'7'12'0,"13"-4"-3"0,-6-3 4 15,3 3-10-15,0-6 0 16,0-4 3-16,-7 4 0 16,7-6-7-16,-4 6 0 15,4 3 5-15,4-7 1 16,3-5-2-16,3 3 0 16,12-4-2-16,-5 0 1 15,4-5-1-15,1 5 0 16,6 4-1-16,-7 2 0 15,0 7 0-15,-3 4 1 16,-8 5 1-16,1 7 0 16,-15 9 0-16,-13 9 1 15,-1 4 1-15,-3 3 0 0,0-7 0 16,0 1 0-16,3-10-3 16,7-3 1-16,11-10-2 15,11-6 1-15,7-9-7 16,13-6 0-16,-10-4-10 15,18 1 0-15</inkml:trace>
  <inkml:trace contextRef="#ctx0" brushRef="#br0" timeOffset="222481.4654">2861 6394 24 0,'-11'0'12'0,"4"-16"7"0,7 19 5 15,0 0-17-15,0-3 1 0,0 0 4 16,0 6 1-16,7 4-16 16,-7 2 0-16,0 10 10 15,4 6 0-15,3 4-4 16,-7-1 0-16,4 4-8 15,3-4 0-15,3-6-10 16,8-6 1-16,-8-3-3 16,1-4 1-16</inkml:trace>
  <inkml:trace contextRef="#ctx0" brushRef="#br0" timeOffset="224672.6638">2205 7278 27 0,'0'-22'13'0,"7"0"-4"16,-4 16 14-16,4 2-19 0,4-2 0 15,-11 3 4-15,0 3 1 16,0 0-10-16,0 3 0 15,-11 13 7-15,4 12 0 16,-3 10-3-16,-18 18 1 16,3 1-2-16,-14 8 0 15,0-5-3-15,1-7 0 16,9-9-4-16,8-6 0 16,11-10-5-16,-1-9 1 15,4-10-6-15,7-9 1 0</inkml:trace>
  <inkml:trace contextRef="#ctx0" brushRef="#br0" timeOffset="224884.1826">1997 7347 45 0,'-4'-3'22'0,"-3"6"-17"16,7-3 42-16,0 3-43 16,7 3 1-16,-3 7 1 15,6 2 1-15,1 7-10 16,7 3 1-16,-1 10 5 15,4-10 1-15,1 3-6 16,-1 0 1-16,-4-2-8 16,1-8 1-16,3-5-7 15,0 3 0-15,0-4-3 16,8 1 0-16</inkml:trace>
  <inkml:trace contextRef="#ctx0" brushRef="#br0" timeOffset="225936.2152">2455 7632 28 0,'-10'6'14'0,"-1"-2"-10"0,11-8 22 16,-3-2-25-16,3 3 0 16,3-3 1-16,-3-1 0 15,11-8-3-15,-1 2 1 16,8-2 1-16,3-1 1 16,0 3-1-16,8-5 0 15,-12 11-1-15,4 4 1 16,-3 6 0-16,-4 0 0 15,-7 13 0-15,-7 3 1 16,0 9 1-16,-10 7 1 0,-8-4 0 16,7-3 0-16,1 0-1 15,-1-6 1-15,11 0-2 16,4-6 0-16,6-7-2 16,15-5 1-16,-4-8-7 15,4 4 1-15,0-15-10 16,6-1 1-16</inkml:trace>
  <inkml:trace contextRef="#ctx0" brushRef="#br0" timeOffset="226789.5568">2794 7573 24 0,'-11'9'12'0,"8"-12"1"0,3 3 7 16,0-3-19-16,0 3 0 16,-7 0 1-16,7-7 1 15,0 7-4-15,7-6 1 16,-7-3 1-16,10-4 0 15,1 1 0-15,0-4 0 16,6-3-1-16,-6 0 0 0,10 4 0 16,-10 5 1-16,6 4-1 15,-6-3 1-15,-1 18 0 16,-6-6 0-16,-4 13 1 16,0-1 1-16,-4 1 0 15,4 3 0-15,-10 0 0 16,3 3 0-16,-4 0 0 15,8 0 0-15,-4 6-2 16,0-12 1-16,7 2-2 16,7-2 1-16,0-3-1 15,7-4 0-15,3-12-3 16,5 3 1-16,-5-6-7 16,4-10 0-16,22 0-4 15,-8-3 0-15</inkml:trace>
  <inkml:trace contextRef="#ctx0" brushRef="#br0" timeOffset="227360.5085">2332 8272 41 0,'14'3'20'0,"-7"-38"-21"0,-7 35 35 16,0 0-32-16,-7 16 1 16,-4 0 1-16,-3 15 0 15,-3 10-6-15,-5 6 1 16,5 3 1-16,-1 0 1 15,4-3-6-15,-7-6 1 16,14-9-6-16,-4-7 1 16,11-19-5-16,0-6 1 15</inkml:trace>
  <inkml:trace contextRef="#ctx0" brushRef="#br0" timeOffset="227525.8538">2113 8410 46 0,'0'-13'23'0,"11"10"-17"16,-8 3 45-16,4 3-47 15,4 7 1-15,-4 5 0 16,4 1 0-16,-1 15-7 16,11-2 0-16,-3 5 2 15,14-6 0-15,-4 1-9 16,7-7 1-16,11 3-11 16,3-10 1-16</inkml:trace>
  <inkml:trace contextRef="#ctx0" brushRef="#br0" timeOffset="227929.7509">2501 8601 43 0,'-17'3'21'0,"6"-6"-19"0,11 0 28 16,0 0-29-16,0-7 0 15,0 1 1-15,11-10 1 16,6 7-3-16,4-4 0 0,8 0 2 16,-5 4 0-16,1 2-1 15,0 7 1-15,-8 6-1 16,1 4 0-16,-7 11 0 15,-11 14 1-15,0-1-1 16,0 4 0-16,-8 2 0 16,5-2 0-16,3-4-1 15,0-9 0-15,11-9-2 16,-1-13 1-16,11-13-6 16,-3 1 1-16,7-10-8 15,3-10 1-15,4-2-2 16,-4 2 1-16</inkml:trace>
  <inkml:trace contextRef="#ctx0" brushRef="#br0" timeOffset="228410.9821">2829 8491 31 0,'-17'7'15'0,"17"-7"-17"0,0 0 30 16,0 0-27-16,0-7 1 0,10 1-1 15,-3-3 1-15,4-1-3 16,-1-2 0-16,12-1 2 15,-5 1 0-15,4-1 0 16,-6 4 0-16,-1 2-1 16,0 11 1-16,-7 5 0 15,-4 7 1-15,-3-4 0 16,-3 7 1 0,-8 15-2-1,11-8 1-15,0-4-1 16,4-7 0-16,13-2-1 15,-3-7 1-15,11-3-2 16,-4 3 1-16,1 4 0 16,-5-1 0-16,-17 10 0 0,-7 3 1 15,-7 6-2-15,-4 0 1 16,-3-6-6-16,-7 0 1 16,17-9-7-16,1-7 1 15</inkml:trace>
  <inkml:trace contextRef="#ctx0" brushRef="#br0" timeOffset="228845.8644">2297 9191 29 0,'7'-25'14'0,"3"-7"-3"16,-3 23 18-16,-3-4-26 15,3 7 1-15,-7 6 3 16,0 9 1-16,-7 10-10 0,3 6 1 16,-13 13 5-16,-1 12 0 15,4 3-2-15,-4 7 1 16,1-4-6-16,2-2 0 15,-2-10-5-15,6 0 0 16,4-19-6-16,14-16 0 16</inkml:trace>
  <inkml:trace contextRef="#ctx0" brushRef="#br0" timeOffset="229041.819">2184 9338 47 0,'-11'-6'23'0,"1"18"-14"0,10-12 41 0,0 0-47 15,10 10 1-15,-10 5 1 16,11-2 0-16,-8 3-7 16,11 2 0-16,0 8 4 15,8 2 0-15,6 0-9 16,4 0 1-16,3-6-11 16,4-12 1-16,3-1-2 15,-3-3 0-15</inkml:trace>
  <inkml:trace contextRef="#ctx0" brushRef="#br0" timeOffset="229717.8116">2512 9636 21 0,'-18'6'10'0,"18"-21"-9"16,0 15 13-16,7-7-15 16,-3 1 1-16,6-3 1 0,8-4 1 15,-7 0-2-15,6-2 0 16,4-1 0-16,1 0 1 15,-1-2 1-15,-4 5 1 16,-6 7 0-16,-1 6 0 16,-2 9 1-16,-5 7 0 15,-3 9 1-15,-3-6 1 16,-5 6 0-16,5 9 1 16,-4 1-3-16,-4 3 1 15,11-10-2-15,4-9 1 0,10-4-3 16,0-5 1-16,7-7-9 15,4-13 1-15,-4-8-9 16,11-8 1-16</inkml:trace>
  <inkml:trace contextRef="#ctx0" brushRef="#br0" timeOffset="233156.5173">3556 6158 40 0,'-7'0'20'0,"0"-3"-13"0,7 3 20 16,0 0-28-16,0 0 1 16,0-6-2-16,0 0 1 0,7-4-1 15,-7 4 1-15,7 0-6 16,-7 6 0-16,11 3-4 16,-8 3 0-16</inkml:trace>
  <inkml:trace contextRef="#ctx0" brushRef="#br0" timeOffset="233320.5305">3577 6356 24 0,'0'22'12'0,"0"-38"-3"16,0 19 16-16,0-3-24 16,0 3 0-16,0 1 0 15,0-1 1-15,0 0-6 16,0 0 0-16,11 0-5 15,-11-3 1-15</inkml:trace>
  <inkml:trace contextRef="#ctx0" brushRef="#br0" timeOffset="234160.993">3440 7218 39 0,'0'-3'19'0,"7"-13"-17"0,3 16 19 15,-6-9-21-15,3 9 0 16,3-3-3-16,1 3 0 16,-7 0-6-16,10 6 1 15</inkml:trace>
  <inkml:trace contextRef="#ctx0" brushRef="#br0" timeOffset="234342.648">3517 7425 37 0,'-7'13'18'0,"14"-20"-19"0,-7 7 27 0,4 4-26 16,-4-4 0-16,7 3-18 15,-7 3 0-15,0-6 17 16,0 9 0-16</inkml:trace>
  <inkml:trace contextRef="#ctx0" brushRef="#br0" timeOffset="235018.2682">3500 8209 30 0,'-18'13'15'0,"25"-13"-3"0,-7-7 28 16,0 7-40-16,0 0 1 16,4-3-1-16,-1 10 0 15,1-4-4-15,3-3 1 16,3 3-9-16,1 0 1 16</inkml:trace>
  <inkml:trace contextRef="#ctx0" brushRef="#br0" timeOffset="235271.9868">3521 8451 31 0,'0'-4'15'0,"7"-2"-16"15,-7 6 17-15,3 0-26 0,4 3 0 16,-3 0-5 0,-4-3 1-16</inkml:trace>
  <inkml:trace contextRef="#ctx0" brushRef="#br0" timeOffset="235902.7259">3521 9407 41 0,'-14'22'20'0,"7"-22"-22"16,7 0 40-16,0 0-39 16,0 0 0-16,7 3-2 15,3 0 1-15,-6 0-3 16,3 4 1-16,3 2-8 16,-6 4 1-16</inkml:trace>
  <inkml:trace contextRef="#ctx0" brushRef="#br0" timeOffset="236037.5828">3549 9714 37 0,'-11'25'18'0,"15"-47"-37"16,-4 29 29-16,0-14-21 0,-4 11 1 15</inkml:trace>
  <inkml:trace contextRef="#ctx0" brushRef="#br0" timeOffset="238020.4822">4974 5939 22 0,'0'-6'11'0,"0"15"-2"15,-3-6 12-15,3 0-19 16,-14 10 0-16,-1-1 3 15,-16 13 1-15,-8-6-7 0,4-3 0 16,-1 3 4-16,8 0 0 16,-4 2-5-16,4 1 0 15,7-3-7-15,3-3 1 16,18-4-3-16,11-5 1 16</inkml:trace>
  <inkml:trace contextRef="#ctx0" brushRef="#br0" timeOffset="238185.2944">5094 6077 41 0,'-39'19'20'0,"-21"31"-28"0,50-38 43 0,-4 7-36 16,-15 3 1-16,-2 0-5 16,-8 0 1-16,4 3-2 15,10-9 0-15,4-7-5 16,14-12 1-16</inkml:trace>
  <inkml:trace contextRef="#ctx0" brushRef="#br0" timeOffset="238397.0318">4794 5942 42 0,'-21'6'21'0,"3"-9"-10"15,18 3 41-15,0 0-50 16,0 0 0-16,7 0 0 15,4 3 1-15,3 7-4 16,4 5 0-16,-1 10 2 0,1-3 0 16,3 3-7-16,-7 7 0 15,4 5-7-15,-7-8 0 16,-1 5-4-16,8 1 0 16</inkml:trace>
  <inkml:trace contextRef="#ctx0" brushRef="#br0" timeOffset="238620.0598">4685 6052 52 0,'-11'-32'26'0,"11"23"-21"0,0 9 50 16,4 6-56-1,3 7 0-15,3 2 1 16,8 11 0-16,3 8-6 16,0 4 1-16,1 6-12 15,6 9 0-15</inkml:trace>
  <inkml:trace contextRef="#ctx0" brushRef="#br0" timeOffset="239355.0814">5958 5685 35 0,'-7'-22'17'0,"14"-31"-8"16,-7 46 18-16,4 1-25 15,-1 0 0-15,5 3 3 16,-1 9 0-16,0 10-6 0,3 12 0 16,1 19 3-16,-4 12 1 15,3 7-2-15,-6-6 1 16,3 3-2-16,4 2 1 16,-8-14-1-16,4-4 1 15,4-16 0-15,-8-3 0 16,8-12-1-16,3-13 1 15,0-16-1-15,7-5 1 16,4-11-2-16,3-8 1 16,-3-4-1-16,3 16 1 15,-10 0-1-15,3 12 1 16,-11 10 0-16,5 3 0 0,-5 6 0 16,4 16 1-16,-10 0 0 15,3 3 0-15,3 4-3 16,-6 2 0-16,3-3-5 15,4-6 0-15,-1-3-6 16,1-6 1-16,6-7-2 16,-6-12 0-16</inkml:trace>
  <inkml:trace contextRef="#ctx0" brushRef="#br0" timeOffset="239613.8194">6530 6033 25 0,'3'-31'12'0,"5"21"-6"15,-5 10 22-15,-3 0-25 16,11 6 0-16,-8-2 3 15,4 2 0-15,-3 6-8 16,3 4 1-16,-7-3 4 16,3 2 1-16,1 4-2 0,-1 0 1 15,1 0-2-15,-1 0 1 16,1-4-1-16,-4-2 1 16,0-4 0-16,0-6 0 15,0-9-1-15,0-3 1 16,7-4-2-16,-7-3 1 15,0-6-5-15,4 0 0 16,3 1-5-16,3 2 0 16,4 0-5-16,11 0 0 15</inkml:trace>
  <inkml:trace contextRef="#ctx0" brushRef="#br0" timeOffset="239866.1217">6996 5954 37 0,'-7'4'18'0,"-18"2"-15"0,25-6 32 0,-11 0-31 16,1 6 1-16,-1-3 0 16,4-3 1-16,0 13-8 15,0-1 1-15,0-2 5 16,-4 2 1-16,1 1-3 16,3-7 1-16,3 7 0 15,4 2 1-15,7 4-1 16,7 0 1-16,4 3-2 15,0-3 0-15,-4 3-3 16,-4-7 0-16,-20 4-10 16,-8 9 0-16,-14 1-7 15,-7-1 1-15</inkml:trace>
  <inkml:trace contextRef="#ctx0" brushRef="#br0" timeOffset="241292.0504">8791 5694 33 0,'-3'13'16'0,"6"46"-9"15,1-56 17-15,-4 10-23 16,3 6 0-16,4 0 3 16,4-7 1-16,-8 4-5 15,1-4 1-15,-1-2 2 16,1 2 1-16,-4-12 0 16,0 0 0-16,-4 0-2 15,1-15 1-15,-1-7-2 16,1-3 0-16,3-7-1 15,0 10 0-15,0 0 0 16,-7 4 0-16,3 5-1 16,4 4 1-16,0-4 0 15,4 7 0-15,3 9 1 0,3 6 0 16,5 7 0 0,-1 9 1-16,7 3-1 0,0-3 1 15,7 7-1-15,-10 2 0 16,3-9 0-16,0-3 0 15,-7-12-2-15,4-4 0 16,0-3-1-16,-11-15 0 16,0 2-1-16,0-15 1 15,-4-9-1-15,1-1 1 16,-1-3 1-16,1 4 0 16,-1 6 1-16,1 3 0 0,-1 6 2 15,1 6 1-15,7 7 0 16,-4 12 1-16,7 1 0 15,0 2 0-15,4 16-1 16,-1 13 1-16,-3-1-1 16,-3 10 0-16,3 7-2 15,-10-4 1-15,-1-3-5 16,4-9 0-16,0-7-7 16,11-9 0-16,3-10-8 15,-3-12 1-15</inkml:trace>
  <inkml:trace contextRef="#ctx0" brushRef="#br0" timeOffset="241518.1072">9391 5622 45 0,'-7'-9'22'0,"10"15"-15"16,-3-3 35-16,4 7-40 15,-4 8 1-15,0 11 1 0,-4 14 0 16,1 8-6-16,-4 8 1 15,3-2 2-15,-6 2 0 16,3 1-5-16,3-7 0 16,-3-9-5-16,7-9 0 15,0-10-6-15,4-10 0 16,13-12 0-16,4-9 0 16</inkml:trace>
  <inkml:trace contextRef="#ctx0" brushRef="#br0" timeOffset="241802.187">9758 5798 42 0,'32'-32'21'0,"-29"32"-19"0,-6 0 45 0,-4 0-43 15,-4 3 0-15,-7 7 2 16,-6 9 1-16,-1 3-8 15,0 3 0-15,1 6 6 16,-1 7 0-16,7-4-3 16,8-2 1-16,10-4-3 15,10-3 1-15,8-3-3 16,7-3 0-16,3-7-6 16,0-2 1-16,0-7-8 15,4-3 1-15,7-10-4 16,3-2 1-16</inkml:trace>
  <inkml:trace contextRef="#ctx0" brushRef="#br0" timeOffset="242374.0283">10343 5785 46 0,'-3'3'23'0,"-25"7"-24"15,28-4 43-15,-4-6-41 16,1 0 0-16,3 0 0 16,7-9 1-16,7-1-3 15,7-2 1-15,-3-1 1 16,-1 1 0-16,1 8-1 16,7-2 1-16,-1 6-1 0,-3 6 1 15,1-2-1-15,-5-1 1 16,-6 22-1-16,-11 0 1 15,-4 3 0-15,-6 7 1 16,-4 2-1-16,-4-2 1 16,0-4 1-16,4-6 1 15,0 0-2-15,4-3 1 16,6-3-1-16,4-3 0 16,7-1-1-16,0-5 1 15,7-7-4-15,7-6 1 16,11 3-5-16,7-13 1 15,7-6-11-15,3-9 1 0,4 0-3 16,-7-7 1-16</inkml:trace>
  <inkml:trace contextRef="#ctx0" brushRef="#br0" timeOffset="245136.5259">13060 5754 19 0,'3'3'9'0,"8"-31"-1"0,-8 25 9 0,-3-1-14 16,-3 1 1-16,-4 0 3 16,0 3 0-16,-4 10-8 15,-6 2 0-15,-5 7 5 16,1 12 1-1,-3 19-2 1,6-6 0-16,7-15-2 16,8-7 0-16,10-7-1 15,11-9 0-15,6-15-1 16,8-3 1-16,-4-1 0 16,0-9 0-16,-3-16 0 15,-7 10 0-15,-4 3 0 16,-4 6 1-16,1 0 0 15,0 4 0-15,-4 5 0 16,0 7 0-16,0 10-1 0,3 5 1 16,4 4 0-16,1 6 0 15,-1 0 0-15,-4 0 0 16,1-4 1-16,-8 8 0 16,-3-5-1-16,-3 5 1 15,-1-5 0-15,1-2 0 16,-4-9-2-16,0-4 1 15,3-6-1-15,4-6 1 16,7-10-2-16,0-12 1 16,7-4-1-16,4-5 0 15,3 5 0-15,4 4 1 16,-4 6-2-16,-3 7 1 0,-1 2 0 16,-3 4 1-16,1-1 0 15,-5 17 1-15,4 11 0 16,-7 1 1-16,0 6 0 15,0 3 1-15,0 4-2 16,1 2 1-16,-1-5-6 16,0-1 1-16,0-13-10 15,14-8 0-15,0-10-2 16,0-13 1-16</inkml:trace>
  <inkml:trace contextRef="#ctx0" brushRef="#br0" timeOffset="245826.3485">14295 5399 38 0,'-4'-12'19'0,"8"-13"-19"16,-4 25 36-16,3 0-33 15,1 3 1-15,-4 3 1 16,3 16 0-16,1 10-6 15,-1 2 0-15,1 16 4 16,-1 7 1-16,-3 2-2 16,4 4 0-16,-1-7-1 0,-3-5 0 15,0-4-1 1,0-7 1-16,0-15-1 0,0-6 0 16,4-12-1-16,3-11 0 15,0-5-1-15,4-10 1 16,6-6-1-16,4-9 1 15,4 12-1-15,7-10 1 16,-4 13-1-16,-3 4 1 16,-4 9 1-16,-3 9 1 15,-8 6 0-15,-3 13 0 16,-10 6 0-16,-1-3 1 16,-17 16 0-16,-4 6 0 0,1-9-3 15,2-10 0-15,5-6-8 16,6-10 1-16,15-12-7 15,10-9 0-15</inkml:trace>
  <inkml:trace contextRef="#ctx0" brushRef="#br0" timeOffset="246442.6408">14609 5873 40 0,'21'13'20'0,"25"-10"-20"16,-29-10 32-16,4 1-32 15,4-6 0-15,-4-1 0 16,-3-6 0-16,0-6 0 16,-4 6 1-16,0 0-1 15,-4 1 1-15,-3-1 0 16,-7 3 1-16,0 7 1 0,-3 6 0 16,-1 3 1-16,-3 12 1 15,-3 20 1-15,-1 5 0 16,-3 7-2-16,3 3 1 15,8 0-3-15,6-6 1 16,8-7-4-16,3-15 0 16,4-6-4-16,6-1 0 15,8-12-2-15,3-6 0 16,1-13-3-16,-1 4 0 0,-3-7 2 16,-4 0 0-16,0-3 3 15,-7 6 0-15,1 0 5 16,-8 6 1-16,-4 4 4 15,-3 3 1-15,-3 3 1 16,-4 6 0-16,-7 0 0 16,-4 13 0-16,1 2-3 15,-5 7 0-15,1-6-2 16,7 9 0-16,4-12-2 16,3 3 1-16,3-13-3 15,4 4 1-15,4-7-2 16,0-10 0-16,-1-2 0 15,1 3 0-15,-1 0 0 16,1-4 1-16,-1 4 2 16,-2 0 1-16,2 6 1 15,1 6 1-15,3 0 0 16,-4 4 1-16,4-4-1 0,4 0 0 16,3 0-4-16,0-3 0 15,1-9-8-15,-1 0 1 16,0-7-7-16,4 4 0 15</inkml:trace>
  <inkml:trace contextRef="#ctx0" brushRef="#br0" timeOffset="246997.9912">15522 5738 29 0,'0'28'14'0,"0"-3"0"0,4-12 17 0,-1 3-30 16,-3 6 1-16,0 0 1 16,0 0 0-16,0-4-3 15,-3 1 0-15,-1 0 2 16,4-3 0-16,0-7-2 16,0-6 0-16,0-9-1 15,0 0 0-15,4-10-2 16,-4-6 0-16,7-6 0 15,0-7 1-15,0 4 1 16,0 6 0-16,0 0 1 16,0 6 1-16,4 3 1 15,-1 4 1-15,1 5 0 16,-1 7 1-16,1 13 0 16,0 3 1-16,-1 9-1 15,1 3 0-15,-4-3-1 0,0 3 0 16,0-3-2-16,0-9 0 15,-3-3-3-15,3-10 1 16,0-10-3-16,7-5 0 16,-4-16-1-16,8-1 1 15,0-8 0-15,-1 2 0 16,4 4 2-16,-6 3 1 16,-1 6 4-16,0 9 0 15,-4 7 2-15,1 12 0 0,-4 13 2 16,-4 12 1-16,-3 7-1 15,0 3 1-15,0 0-5 16,-3-1 0-16,3-11-14 16,7-11 0-16,11-18-8 15,-15-12 1-15</inkml:trace>
  <inkml:trace contextRef="#ctx0" brushRef="#br0" timeOffset="248170.4728">16799 5537 21 0,'21'-12'10'0,"29"-19"-3"0,-40 21 11 15,1 4-15-15,3 0 0 16,0-1 2-16,-3 1 1 15,-4 3-7-15,-11 3 1 16,-6-3 5-16,-4 3 1 16,-8 9-1-16,-2 4 0 15,-1-1-1-15,0-2 0 16,4 5-2-16,4 1 0 16,6 3-2-16,7 3 0 15,8 0-1-15,7 0 0 16,6-3 0-16,1-1 1 0,0 4-1 15,-1 0 1-15,-3 6 1 16,0-9 1-16,-7 6-1 16,-3 0 0-16,-8 4-1 15,-10-14 0-15,0-2-4 16,-3 3 0-16,-1-4-5 16,4 1 1-16,7-10-5 15,17-6 0-15</inkml:trace>
  <inkml:trace contextRef="#ctx0" brushRef="#br0" timeOffset="248336.4111">17039 5663 48 0,'4'19'24'0,"3"6"-22"16,-7-10 46-16,0 11-48 16,0 2 1-16,3-3 0 15,1-6 0-15,-1-1-7 16,1 4 0-16,3-15-7 0,0-14 1 15,7-2-3-15,0-10 0 16</inkml:trace>
  <inkml:trace contextRef="#ctx0" brushRef="#br0" timeOffset="248454.3824">17082 5512 38 0,'-11'-15'19'0,"11"8"-17"0,0 11 34 15,0-4-37-15,3-4 0 16,8 8-12-16,3-4 0 0,11 6 8 15,3-6 0-15</inkml:trace>
  <inkml:trace contextRef="#ctx0" brushRef="#br0" timeOffset="248754.098">17261 5675 30 0,'-24'7'15'0,"27"-23"-6"15,4 10 22-15,0-4-32 16,4 1 1-16,3-4 1 15,0 4 1-15,0-4-2 16,0 4 1-16,4 3 0 16,0 3 0-16,-1 3 0 15,-3 6 1-15,-7 6 0 16,-3 7 0-16,-8 13 0 16,-6-1 1-16,-4 7-1 15,0 2 1-15,3-5 0 0,1-1 0 16,2-5-1-16,8-7 0 15,4-7-2 1,10-5 1-16,7-7-7 0,4-3 1 16,7-3-8-16,6-7 1 15,-2-9-3-15,-1 1 1 16</inkml:trace>
  <inkml:trace contextRef="#ctx0" brushRef="#br0" timeOffset="249084.0647">17597 5810 31 0,'-29'32'15'0,"29"2"-7"16,0-28 28-16,4 1-35 16,-1-7 0-16,8 0 0 15,3-7 1-15,4-5-3 16,3-4 0-16,0-6 0 15,-3-3 0-15,-4 0 0 16,-7-3 0-16,-4 0 0 16,-10 9 0-16,-3 6 3 15,-4 10 0-15,-4 6 3 16,4 16 1-16,0 12 0 16,3 7 0-16,4 0 0 15,4 6 0-15,6-4-4 16,8-5 0-16,13-13-10 15,12-13 1-15,2-12-10 0,5-3 1 16</inkml:trace>
  <inkml:trace contextRef="#ctx0" brushRef="#br0" timeOffset="249505.4412">18429 5472 21 0,'0'9'10'0,"0"0"8"15,0-9 3-15,0 0-14 16,0 0 0-16,0 4 9 16,0 2 1-16,0-3-17 15,0 3 1-15,-3 0 13 16,-1-2 0-16,1 11-4 15,3 4 1-15,-4 16-6 16,0 12 1-16,1 15-4 0,-1 1 0 16,1 3-9-16,3-10 0 15,3-2-13-15,1-4 1 16</inkml:trace>
  <inkml:trace contextRef="#ctx0" brushRef="#br0" timeOffset="252027.194">4533 7215 30 0,'-7'-3'15'0,"18"-10"-3"0,-4 17 15 0,-4-1-25 16,8-10 0-16,3 11 0 15,7 2 0-15,0 6-3 16,1 1 0-16,9 6 1 16,5 0 1-16,-8-4-4 15,3-2 1-15,-6-4-6 16,0-6 1-16,-4-3-5 16,-7-9 1-16</inkml:trace>
  <inkml:trace contextRef="#ctx0" brushRef="#br0" timeOffset="252208.7027">4861 7156 26 0,'-17'-22'13'0,"13"22"-3"16,1-4 20-16,3 4-26 16,0 0 1-16,3 4 3 15,8-4 1-15,3 0-12 16,3 12 1-16,5 4 4 16,6-1 0-16,4 14-12 0,13 2 0 15,12-6-4-15,6-3 0 16</inkml:trace>
  <inkml:trace contextRef="#ctx0" brushRef="#br0" timeOffset="255028.7751">6593 7162 24 0,'0'-6'12'0,"0"2"-2"16,0 4 12-16,0-12-19 15,0 2 0-15,0 10 1 16,4-6 0-16,3 6-6 15,-3 6 1-15,6 10 3 16,1-3 0-16,6-1-1 0,5 4 0 16,2 3-1-16,8-1 1 15,0-2-1-15,-1-3 1 16,5-4-3 0,-5-6 1-16,-2-3-1 0,-5-9 1 15,-2-4 0-15,-5 4 0 16,1-13 1-16,-11-3 0 15,3-3 2-15,-2 6 1 16,6 9 1-16,-4-3 1 0,4 13-2 16,4 3 1-16,3 7-2 15,-3 8 1-15,3-2-8 16,7 6 1-16,11-1-9 16,3 4 0-16</inkml:trace>
  <inkml:trace contextRef="#ctx0" brushRef="#br0" timeOffset="255764.632">9416 7052 30 0,'-25'3'15'0,"32"-6"-9"15,-3 6 16-15,6 0-22 16,1 4 0-16,6 11 0 16,8 1 1-16,0-6-2 15,3 9 1-15,-3-7-2 0,-1-5 0 16,-3-10-1-16,1 0 1 16,-5-6 1-16,-3-10 0 15,-3 3 2-15,3 1 1 16,0-4 3-16,-3-6 0 15,10 10 1-15,-7-7 1 16,7 16-2-16,4-1 0 16,3 4-3-16,4 7 1 15,7-1-6-15,14 7 0 0,3-1-10 16,11 4 0-16</inkml:trace>
  <inkml:trace contextRef="#ctx0" brushRef="#br0" timeOffset="256710.8659">14640 7134 40 0,'-10'-29'20'0,"10"51"-18"0,0-3 21 0,7-6-23 16,7-1 1-16,7 7-1 15,4 3 1-15,3-3-3 16,0-4 0-16,4-5-1 15,0-7 1-15,3-6-2 16,-3-10 1-16,-4 4 1 16,4-4 1-16,-8-9 3 15,-2-3 1-15,-5 7 3 16,1-8 1-16,-1 14 1 16,1 6 0-16,0 6-2 15,3 0 0-15,4 3-5 16,3 12 1-16,11 4-11 15,6-9 1-15,23 5-7 16,-1-12 0-16</inkml:trace>
  <inkml:trace contextRef="#ctx0" brushRef="#br0" timeOffset="257415.3665">18295 6795 24 0,'14'-13'12'0,"4"7"-7"0,-18 6 12 16,0 0-14-16,0 0 1 15,0-3 2-15,0 3 1 16,-11 0-8-16,1 3 0 15,-4 0 6-15,-1 0 0 16,1-3-2-16,4 0 0 16,-1 0-2-16,4 0 1 15,7 0-2-15,7 0 1 16,11-3-1-16,10 3 1 16,7-3-1-16,11 6 0 0,7 0 0 15,7 7 1-15,-14 2-1 16,-4 7 0-16,-10 12 1 15,-11 1 1-15,-14 5 1 16,-14 1 0-16,-10 3 0 16,-8-4 1-16,4 1-1 15,3-3 0-15,11-7-3 16,14 0 1-16,21-6-11 16,18-13 0-16,21 1-6 15,21-13 0-15</inkml:trace>
  <inkml:trace contextRef="#ctx0" brushRef="#br0" timeOffset="258632.3896">4971 8422 21 0,'-29'-9'10'0,"19"-4"-2"0,10 7 11 0,0 3-15 16,0 0 0-16,0 3 1 15,0 3 0-15,3 3-7 16,4 10 0-16,4 0 4 16,-4 6 1-16,4 3-3 15,3 0 1-15,3-3-2 16,1-7 0-16,3-8-2 16,-7-1 0-16,4-12 1 15,3-4 1-15,-3-5 1 16,3-7 1-16,0 3 1 15,-3 3 1-15,-1 4 1 16,5 8 1-16,6 8-2 16,7 8 1-16,11 7-5 15,3-3 1-15,15 9-11 16,17-3 0-16</inkml:trace>
  <inkml:trace contextRef="#ctx0" brushRef="#br0" timeOffset="259367.9277">11225 8313 27 0,'-31'12'13'0,"17"-21"-3"0,14 2 13 0,0 1-22 15,0 6 1-15,7-3-1 16,3 6 1-16,8 3-3 16,3 1 1-16,7 2 0 15,15 4 1-15,-1-7-2 16,0-6 0-16,1-3 0 16,-5-7 0-16,1 1 1 15,3 0 0-15,1-10 2 16,-1 9 0-16,-3 1 2 15,0 9 1-15,7 6-1 16,3 4 1-16,11 8-9 16,7 11 0-16,11-7-8 15,17-29 1-15</inkml:trace>
  <inkml:trace contextRef="#ctx0" brushRef="#br0" timeOffset="260434.8394">18510 7867 35 0,'-7'-3'17'0,"0"-12"-8"15,7 11 17-15,-3-2-25 16,-1-3 0-16,1 2 1 16,-1-2 0-16,0 3-3 15,-3-4 1-15,4 4 0 16,-1 0 1-16,1 0-1 16,-1-1 1-16,4-2-1 15,4-1 0-15,6 1 0 16,8-4 1-16,7 7 0 15,-1 3 0-15,5 9-1 0,-5 1 1 16,-2 2-1-16,-5-3 1 16,1 7-1-16,-8 3 0 15,-3 5 1-15,-3 1 0 16,-8 4 1-16,-3-1 0 16,0 6 0-16,0-6 0 15,4 3 0-15,6 0 1 16,4-2-2-16,7 5 1 15,4-6-2-15,3-3 1 16,-3 0-1-16,-4 0 0 0,-3 0 1 16,-11 3 0-16,-11-3 0 15,0-3 0-15,-6-1 0 16,-1-5 1-16,4-4-12 16,3-9 1-16,4-12-7 15,0-16 1-15</inkml:trace>
  <inkml:trace contextRef="#ctx0" brushRef="#br0" timeOffset="261425.1918">4427 9467 35 0,'-24'-25'17'0,"38"15"-11"16,-7 10 17-16,3-3-22 16,5 6 0-16,2 10 0 15,4 5 1-15,4 8-3 16,0-1 1-16,-1 0 0 16,1-6 1-16,-4-1-1 15,-3-2 1-15,0-7-1 16,-4-5 0-16,3-4 1 15,-6-4 0-15,-1-5-1 16,-2-4 1-16,2-2 1 0,1-1 1 31,6 4-1-31,-3-1 1 16,4 10 0 0,10 6 0-16,4 6-4 0,0-2 0 15,24-1-12-15,4-3 0 16</inkml:trace>
  <inkml:trace contextRef="#ctx0" brushRef="#br0" timeOffset="264021.683">2872 9479 27 0,'-18'-22'13'0,"18"10"-7"0,0 5 14 16,0 7-20-16,-4-3 1 16,4 0 0-16,-7 0 0 15,4 3-1-15,3 0 0 16,0-3 1-16,0 6 1 16,0 3 0-16,0 4 0 15,0 5 0-15,0 4 1 0,0 3-1 16,0 0 1-16,-7 3-1 15,3 3 0-15,-3-3 0 16,7 4 0-16,-7-11-1 16,4 1 0-16,3 0-1 15,-7-3 1-15,7-10-1 16,7 0 1-16,-4-6-1 16,11-3 0-16,0-6 1 15,8-1 0-15,13-5-1 16,-3 2 1-16,6 4-1 15,1-4 1-15,4 1-1 16,-1-1 1-16,-7 4-2 16,-3 2 0-16,-14 1-3 15,-4 6 0-15,-7 0-4 16,-4 0 0-16,-3 0-5 16,7 0 0-16</inkml:trace>
  <inkml:trace contextRef="#ctx0" brushRef="#br0" timeOffset="264248.4027">3161 9489 28 0,'-18'-26'14'0,"25"14"-7"0,-7 12 22 16,0 0-25-16,0 0 0 0,0-3 2 15,-7 3 1-15,4 3-9 16,-4 6 0-16,-4 7 4 15,8 9 1-15,-4 13-2 16,7 12 0-16,7 3-6 16,3 10 0-16,15 6-8 15,0 0 0-15</inkml:trace>
  <inkml:trace contextRef="#ctx0" brushRef="#br0" timeOffset="266138.4609">10467 9460 42 0,'-14'0'21'0,"10"10"-19"16,4-10 22-16,4 3-24 15,3 3 0-15,0 4-1 16,7-1 1-16,7 0-1 0,4 1 1 16,3-4 0-16,-3 3 0 15,-4-5-1-15,-3-1 1 16,-1-3 0-16,-3 0 1 16,0-3-1-16,1-10 1 15,-1 0 0-15,0-2 0 16,0 2 1-16,7 1 0 15,0 5 0-15,11 4 1 16,0 3-1-16,-1 7 0 0,1 2-1 16,4 4 1-16,2-1-7 15,12 4 1-15,6-1-9 16,8-2 0-16</inkml:trace>
  <inkml:trace contextRef="#ctx0" brushRef="#br0" timeOffset="266785.4874">15279 9181 42 0,'-18'-6'21'0,"32"0"-24"16,-10 9 32-16,3 9-30 15,3-2 1-15,8 2-1 16,0-2 0-16,3-4-1 16,4 0 1-16,3 4-4 15,7-7 1-15,0 0-1 16,1-9 0-16,-5-4 3 15,-2 4 0-15,-1 0 3 16,-3-7 1-16,-4 7 3 16,0 6 1-16,-3 3 1 15,3 3 0-15,3 4-3 0,8 2 1 16,7 7-7-16,3-3 1 16,11-4-11-16,11 1 1 15</inkml:trace>
  <inkml:trace contextRef="#ctx0" brushRef="#br0" timeOffset="269697.6747">18602 8843 21 0,'7'-35'10'0,"11"35"-6"0,-15-9 14 16,8-1-16-16,-1 4 0 15,-3 3 4-15,0 3 0 16,-3-6-7-16,-4 6 1 16,0 0 4-16,0 12 0 15,-4 7-1-15,-6 0 1 16,-1 6-3-16,-10 6 1 16,0 4-2-16,-4-1 1 15,1-2 0-15,-1-1 0 16,0-6-1-16,4-3 1 0,7-6 0 15,3-4 0-15,8 1 1 16,6-10 1-16,15 0-1 16,10 0 0-16,7-9 0 15,4-4 0-15,11 1-1 16,10 0 1-16,3 2-3 16,1 1 1-16,-4 0-3 15,-7 3 0-15,-1 3-6 16,-16-3 1-16,-8 6-6 15,-10-3 1-15</inkml:trace>
  <inkml:trace contextRef="#ctx0" brushRef="#br0" timeOffset="269907.9479">18944 8877 46 0,'-32'-28'23'0,"11"50"-25"0,18-25 43 16,-1 6-41-16,-3 6 1 16,0 13 0-16,0 13 0 15,4 5-2-15,6 11 1 16,8 2-6-16,-1 10 0 16,1 2-8-16,-8 8 1 15</inkml:trace>
  <inkml:trace contextRef="#ctx0" brushRef="#br0" timeOffset="274007.0052">2374 11605 26 0,'0'-9'13'0,"11"6"-2"16,-11 3 14-16,0 0-24 16,0 3 0-16,-4 3 2 15,-6 0 0-15,-15 4-4 16,0 5 1-16,1 14 1 15,-1 5 1-15,-14 4 0 16,7 6 0-16,-3 6-4 16,3-6 0-16,1 3-7 15,2-10 0-15,19 1-2 16,-1-16 0-16</inkml:trace>
  <inkml:trace contextRef="#ctx0" brushRef="#br0" timeOffset="274203.0945">2124 11665 45 0,'0'-6'22'0,"0"-13"-24"0,0 16 46 15,0 3-45-15,0 3 0 16,-7 0 1-16,3 0 0 16,4 6 0-16,0 7 1 0,11 6-1 15,-1 6 0-15,1 10-6 16,7 6 0-16,3 6-7 15,7-6 0-15</inkml:trace>
  <inkml:trace contextRef="#ctx0" brushRef="#br0" timeOffset="276708.3411">2237 12063 22 0,'-4'0'11'0,"-7"-9"-1"0,11 9 7 15,0-7-14-15,0 7 1 16,0-9 0-16,4-4 0 0,3 1-6 15,4-4 0-15,10 1 4 16,-4-4 0-16,8 6-2 16,3 4 1-16,1 2-1 15,-1 1 0-15,-7 6-1 16,-3 3 1-16,-8 7 0 16,-6-1 1-16,-4 4-1 15,-4 2 1-15,-3 1 0 16,-3-3 0-16,-1 9 0 15,0-7 1-15,4 4-2 16,4 0 1-16,6-3 0 16,15-4 0-16,0 1-1 15,-4 2 1-15,3-2-1 16,-6-4 1-16,0 1-1 16,-4-1 1-16,-7 4-1 15,-7-1 1-15,-15 4 0 16,1-7 1-16,-7-2-3 15,-4-4 0-15,15-3-10 16,17-3 0-16</inkml:trace>
  <inkml:trace contextRef="#ctx0" brushRef="#br0" timeOffset="276963.4868">2720 12038 31 0,'-18'-38'15'0,"29"38"8"16,-11 0 16-16,0 0-38 16,0 3 1-16,-4 1-1 15,-3 8 0-15,0 4-2 16,4 3 1-16,6 9-3 15,11 3 1-15,-3 13-12 16,14 19 0-16</inkml:trace>
  <inkml:trace contextRef="#ctx0" brushRef="#br0" timeOffset="278404.7095">2413 12718 19 0,'4'-34'9'0,"20"21"3"0,-24 13 10 16,0 0-18-16,0 0 0 15,-7-3 2-15,4 6 0 16,-11 7-8-16,-8 5 0 15,-9 1 5-15,-1 12 1 16,4 7-2-16,-4 6 0 16,-3-1-1-16,10 4 1 15,-3-3-5-15,10-3 0 16,4-10-5-16,-4 0 0 0,18-6-4 16,-7-13 1-1</inkml:trace>
  <inkml:trace contextRef="#ctx0" brushRef="#br0" timeOffset="278615.4819">2127 12750 42 0,'0'-22'21'0,"7"9"-14"16,-7 13 42-16,0-3-49 16,0 0 0-16,0 3-1 15,0 9 0-15,0 1 1 16,4-1 1-16,10 10-1 15,0 6 1-15,7 13-6 16,7-1 0-16,4 14-8 16,-4 5 1-16,1 7-3 15,-19-10 1-15</inkml:trace>
  <inkml:trace contextRef="#ctx0" brushRef="#br0" timeOffset="280283.1187">2452 13117 21 0,'0'-16'10'0,"10"10"-2"0,-10 6 14 0,4-7-20 16,3 1 0-16,-7 0 0 15,3 0 0-15,5 2-3 16,-1-8 0-16,-4-1 2 16,4 1 1-16,4-4-2 15,10 4 1-15,-3-1-1 16,3 1 1-16,0 2 0 15,-10 1 0-15,-1 2-1 16,8 4 1-16,-18 3-1 16,0 3 1-16,0 13 0 15,-18 0 1-15,4 6-1 16,-4 3 0-16,1 3 0 0,3-3 1 16,7 3-1-1,3 1 0-15,-3-4 0 0,14-3 0 16,-3-7-1-16,3 4 1 15,7 3-1-15,-7-9 1 16,3-1 0-16,-10-2 0 16,-7-1 0-16,4 0 0 15,-8 1-2-15,1-1 0 16,-1-3-4-16,-3 1 0 0,0 2-7 16,-4 4 1-16</inkml:trace>
  <inkml:trace contextRef="#ctx0" brushRef="#br0" timeOffset="280971.2815">2723 13104 19 0,'-3'-3'9'0,"-8"3"0"0,15 3 7 0,-4-3-14 15,0 0 0-15,7-6 2 16,3 0 1-16,-6-4-7 16,3-2 1-16,4-4 3 15,-1 0 0-15,1 10-1 16,-1 0 0-16,1-1-1 15,0 1 0-15,-4 9 0 16,3 4 1-16,-10 5 0 16,7 7 1-16,-7 3 0 15,-7 6 0-15,0 3 0 16,4 4 1-16,-8-4-1 16,0-9 1-16,1 0-1 15,-1-3 0-15,4-3 0 0,7-4 0 16,0-2-1-16,7-10 0 15,25 3-3-15,17-6 1 16,11-13-11-16,4 7 0 16</inkml:trace>
  <inkml:trace contextRef="#ctx0" brushRef="#br0" timeOffset="283404.0486">2254 13866 27 0,'7'-16'13'0,"-3"-12"0"0,-4 19 14 15,0 3-25-15,0-1 1 16,-11-2-1-16,4 12 1 15,-3 6-5-15,6 4 0 16,-7 9 3-16,1 9 1 0,-1 10-2 16,-6 6 0-16,-1 6-3 15,4 1 0-15,-11-7-3 16,11-7 0-16,-3-5-5 16,6-7 0-16</inkml:trace>
  <inkml:trace contextRef="#ctx0" brushRef="#br0" timeOffset="283569.988">2074 13957 37 0,'0'-50'18'0,"4"34"-9"16,3 10 33-16,-7-3-39 15,0 9 1-15,0 0-3 16,0 0 1-16,11 3-4 16,-4 3 1-16,7 6 2 15,3 10 0-15,1 10-8 16,3 9 1-16,0 9-8 15,11 0 0-15</inkml:trace>
  <inkml:trace contextRef="#ctx0" brushRef="#br0" timeOffset="284199.347">2374 14205 18 0,'-17'0'9'0,"17"-6"6"16,0-1 0-16,0-2-12 15,0-1 1-15,7 1 0 16,0-4 1-16,3 1-7 0,4-1 0 16,4 4 4-16,3-4 0 15,0 4-2-15,-3 3 0 16,3-1 0-16,-3 4 1 16,-4 0-1-16,-7 3 1 15,-7 10 0-15,0 5 1 16,-11 1 0-16,1 6 0 15,-1 0-1-15,4 0 1 16,4 0-1-16,3-7 1 16,3-2-1-16,4 3 0 15,4 3-1-15,3-1 1 0,4-8-1 16,-11 9 1-16,3-4-1 16,-20 4 0-16,3-3 1 15,-4-4 0-15,-7 4-5 16,4 0 0-16,4-4-8 15,-8 1 1-15</inkml:trace>
  <inkml:trace contextRef="#ctx0" brushRef="#br0" timeOffset="284919.9396">2741 14051 22 0,'0'-9'11'0,"11"-16"-2"0,-11 18 9 15,0 7-19-15,3-3 1 16,-3 3 0-16,0 0 0 15,0 0 1-15,0 0 1 16,0 0 0-16,0 0 0 16,0 0 1-16,0 0 1 0,0 0 0 15,0 0 0-15,0 0-1 16,0 0 0-16,0 0-1 16,0 0 0-16,0 0-1 15,0 0 0-15,0 0-1 16,0 0 0-16,0 0 0 15,0 0 0-15,0 0 0 16,0 3 0-16,7 1-1 16,-14-1 1-16,7 0 0 15,-3 0 0-15,3 3 0 16,0-3 1-16,0 0-1 16,0 1 1-16,0 2-1 15,-11-3 1-15,11 3-1 16,-11-3 0-16,4 4 0 15,4-7 1-15,3 3-1 16,3-3 0-16,4-6 0 16,15-1 0-16,-1-2 0 15,7 3 0-15,4-1-1 16,-4 4 0-16,-7 3 1 16,-3 3 0-16,-15 4-1 0,-6 5 1 15,-15 13 0-15,-3 3 0 16,0 4 0-16,3-4 0 15,1-6 0-15,6 0 0 16,7-3 0-16,8-7 1 16,7 1-1-16,6-1 0 15,1 1 0-15,-8 3 0 0,1 2 0 16,-11 7 1-16,-11-9-3 16,1 0 0-16,-8 3-10 15,1 3 1-15</inkml:trace>
  <inkml:trace contextRef="#ctx0" brushRef="#br0" timeOffset="285626.9303">2342 14976 20 0,'11'-12'10'16,"10"-20"3"-16,-14 26 11 0,-7 0-21 15,4 3 1-15,-4 3 0 16,-4-4 0 0,-20 20-5-1,-1 9 1-15,-3 10 3 16,-4 2 1-16,4 4-2 15,-4 3 0-15,7-3 0 16,1 3 0-16,6-16-2 16,0 0 1-16,8-3 0 15,6-9 0-15,4-4 0 0,0-5 1 16,11-1 0-16,-8-9 0 16,4 3 1-16,4 0 0 15,-4-6-1-15,-4 2 0 16,5-2-1-16,2 3 1 15,-10 0-2-15,11 3 1 16,-8-6-1-16,-3-1 0 16,7 7-7-16,4 4 1 15,6-8-9-15,-2 1 0 16</inkml:trace>
  <inkml:trace contextRef="#ctx0" brushRef="#br0" timeOffset="285837.339">2194 15023 41 0,'-39'-25'20'0,"39"13"-6"15,-3 12 27-15,-4 0-40 16,0 0 1-16,7 0-1 16,14 3 1-16,-3 6-3 15,-1 4 1-15,11 9 0 16,0 6 1-16,8 3-7 15,-8 10 0-15,0 12-9 16,0-3 0-16</inkml:trace>
  <inkml:trace contextRef="#ctx0" brushRef="#br0" timeOffset="286541.3663">2515 15277 22 0,'-14'-12'11'0,"14"-4"1"16,0 10 3-16,0 6-15 15,0 0 1-15,-7-3-1 16,7-1 1-16,0 4-2 0,0 0 1 16,7-6 0-16,4-3 1 15,3-1-1 1,4 4 0-16,3 0 1 0,0-4 0 15,4 4-1-15,-4 6 1 16,0 0 0-16,-11 16 0 16,-2 0 1-16,-8 2 0 15,-8 11-1-15,-2-4 1 16,-8 3 0-16,-6 0 0 16,6-3 0-16,-3 0 0 0,10-3 0 15,1-3 0-15,10-6-1 16,0 2 0-16,14 1 0 15,7-7 0-15,4 4-1 16,-4-4 1-16,0 1-1 16,-3 2 1-16,-18 4-1 15,0 3 1-15,-11 0-3 16,-14-1 1-16,4-5-5 16,0-4 1-16,3-6-7 15,4-3 1-15</inkml:trace>
  <inkml:trace contextRef="#ctx0" brushRef="#br0" timeOffset="286841.7518">2872 15167 30 0,'-7'-15'15'0,"14"-1"-4"16,-7 10 22-16,0 3-33 0,0 3 1 15,-7 0 0-15,3 3 0 16,4 6-1-16,-7 7 0 15,3 3 0-15,4 9 1 16,-7 3 0-16,4 1 0 16,3-1-1-16,-7-6 0 15,3 3 0-15,4 1 1 16,0-11-1-16,4 7 1 16,3-9 0-16,-4 0 0 15,15-4 0-15,3-5 0 0,11-4-2 16,3-9 0-16,15-1-4 15,-8-2 0-15,7-1-8 16,-6-5 0-16</inkml:trace>
  <inkml:trace contextRef="#ctx0" brushRef="#br0" timeOffset="287007.5781">3020 15287 35 0,'-18'-22'17'0,"15"19"0"15,3 3 25-15,0 3-39 16,-7 12 0-16,-4 10 0 16,11 16 1-16,0 0-8 15,11 9 0-15,6 13-9 16,22 6 0-16</inkml:trace>
  <inkml:trace contextRef="#ctx0" brushRef="#br0" timeOffset="287969.5183">3549 11693 36 0,'-21'-31'18'0,"10"21"-14"0,11 7 18 16,-7 3-23-16,4 0 1 15,3-3-9-15,-7 3 0 0,7 9 4 16,0 4 0-16</inkml:trace>
  <inkml:trace contextRef="#ctx0" brushRef="#br0" timeOffset="288087.4516">3528 11847 39 0,'3'6'19'0,"15"13"-56"0,-11-7 33 0,-7 7 0 16,-14-6 0-16</inkml:trace>
  <inkml:trace contextRef="#ctx0" brushRef="#br0" timeOffset="288708.0358">3496 12791 36 0,'-7'-19'18'0,"25"3"-15"0,-18 16 18 15,0 0-23-15,0 0 1 16,3 0-11-16,4 3 1 15,4 3 8-15,-8 7 0 16</inkml:trace>
  <inkml:trace contextRef="#ctx0" brushRef="#br0" timeOffset="288810.0137">3517 12950 19 0,'-17'26'9'0,"13"-4"-6"0,4-16 11 0,4 6-14 16,3 4 0-16,3-3 0 15,1 5 0-15,3 11-6 16,11-20 1-16</inkml:trace>
  <inkml:trace contextRef="#ctx0" brushRef="#br0" timeOffset="289369.5136">3408 13876 40 0,'3'-10'20'0,"8"4"-23"16,-4 9 21-16,4 0-37 0,-4 10 1 15</inkml:trace>
  <inkml:trace contextRef="#ctx0" brushRef="#br0" timeOffset="289486.9268">3450 14274 30 0,'39'6'15'0,"10"-9"-24"0,-38 3 31 16,-4 3-36-16,7 6 0 0</inkml:trace>
  <inkml:trace contextRef="#ctx0" brushRef="#br0" timeOffset="289817.9541">3718 15108 36 0,'-31'-16'18'0,"31"26"-36"0,3-10 37 15,4 3-31-15,4 0 1 16,-1 0-2-16,1 0 0 15</inkml:trace>
  <inkml:trace contextRef="#ctx0" brushRef="#br0" timeOffset="289953.8923">3757 15487 23 0,'0'19'11'0,"28"6"-18"0,-14-22 20 0,4 4-23 15,10-10 1-15</inkml:trace>
  <inkml:trace contextRef="#ctx0" brushRef="#br0" timeOffset="292624.4114">4717 11583 30 0,'7'-28'15'0,"-4"19"-9"16,-3 9 15-16,4 3-22 16,-1 3 1-16,4 7 0 0,4 2 1 15,-1 1-1-15,1-4 1 16,3 4-1-16,0-3 1 15,0-1 0-15,4-2 0 16,-7-7-1-16,-1-3 1 16,8-3 0-16,-8 0 0 15,1-4-1-15,0-8 1 16,-4 5 0-16,-7 1 0 16,3-4 0-16,-3 13 1 15,11 0-2-15,-4 3 1 0,3 7 0 16,1-4 1-16,17 7-8 15,4 5 1 1,7 4-6-16,-11-9 1 16</inkml:trace>
  <inkml:trace contextRef="#ctx0" brushRef="#br0" timeOffset="293404.1591">8826 11464 25 0,'-17'-19'12'0,"24"13"-1"0,-4 3 13 15,1 0-24-15,-1 9 1 16,1 3 0-16,3 4 0 16,4 3-1-16,-1-1 0 15,1 1 1-15,3-3 0 16,0-4-1-16,4 3 1 16,-1-5 0-16,1-1 0 15,0-3-1-15,-1-9 1 16,-3-7-2-16,0 1 1 0,-3-4 0 15,0 0 0-15,-1-2 0 16,-3 2 0-16,0 7 0 16,4 12 0-16,-1 0 0 15,8 6 1-15,3 1-2 16,4 2 0-16,3 7-9 16,11 3 0-16</inkml:trace>
  <inkml:trace contextRef="#ctx0" brushRef="#br0" timeOffset="295100.2955">10333 11329 29 0,'7'32'14'0,"14"-4"-7"16,-17-22 15-16,-1 0-22 15,1 4 1-15,-1-4 1 16,1 0 0-16,-4-6-2 15,0-6 1-15,0-13 0 0,-4-9 1 16,1-6-1-16,-1-14 1 16,1 5-1-16,-4-1 0 15,3 6-1-15,0 7 1 16,4 2-1-16,-3 8 1 16,3 5-1-16,3 10 0 15,5 9-1-15,2 0 1 16,4 6-1-16,0 4 1 15,4 6-1-15,0 3 1 16,-1 0 1-16,4 3 0 0,4 0 0 16,0-6 0-16,3-1 0 15,-3-5 0-15,-1-7-2 16,1-6 1-16,-4-9-1 16,-3-13 0-16,0-6-1 15,-8-4 0-15,1-12 0 16,-4 0 1-16,0 7 1 15,0-4 0-15,0 7 1 16,-3 8 1-16,-1 8 0 16,-3 5 0-16,0 16-1 15,0 3 1-15,4 13-1 16,3 6 1-16,0 4-2 16,0 8 1-16,-4 4 1 15,4 3 0-15,0 12 0 16,0-2 0-16,0-1-5 15,4-6 0-15,3-6-7 16,0-7 0-16,4-6-4 0,3-18 1 16</inkml:trace>
  <inkml:trace contextRef="#ctx0" brushRef="#br0" timeOffset="295355.0735">11102 10853 28 0,'-7'12'14'0,"10"-6"-10"0,-3 4 24 0,-3 6-26 16,-1 9 1-16,-3 3 0 16,0 0 0-16,0 16-4 15,0 3 0-15,4 6 3 16,-1 7 1-16,8 3-2 15,-1-7 0-15,4-6-7 16,0-6 1-16,4-3-6 16,-4-10 1-16</inkml:trace>
  <inkml:trace contextRef="#ctx0" brushRef="#br0" timeOffset="295759.9161">11511 11103 24 0,'14'4'12'0,"0"-33"-9"0,-10 23 13 0,-1 3-15 31,-3 3 1-31,-3 0 2 0,-8 3 1 0,-6 3-5 16,-8 1 1-16,-7-1 4 16,4 0 0-16,-4 4 0 15,4 5 1-15,7 4-2 16,3 6 1-16,8 0-2 15,10 16 1-15,7 0-1 16,7-4 0-16,14 7-5 16,7-12 1-16,4-13-7 15,0-16 1-15,10-6-7 16,8-16 1-16</inkml:trace>
  <inkml:trace contextRef="#ctx0" brushRef="#br0" timeOffset="296315.4384">11980 11034 31 0,'-14'-3'15'0,"18"0"-15"0,3-3 21 0,0 0-23 15,7-1 1-15,7 1 0 16,0 0 0-16,0 0 2 16,1-1 1-16,-1 4-2 15,0 3 1-15,-3 0 0 16,-4 3 1-16,-4 7-1 16,-3 2 1-16,-7 10-2 15,-7-9 1-15,-3 6-1 16,-1-1 1-16,1 1-1 15,-1 0 1-15,4 0 0 16,3 0 0-16,4-1 0 16,7-2 0-16,4 0 0 15,3 0 0-15,4 5 0 16,-4-5 1-16,-4 9-1 0,-6-6 1 16,-8 12-1-16,-6-9 1 15,-8 0-2-15,-6-3 0 16,-5-3-11-16,-2-4 1 15</inkml:trace>
  <inkml:trace contextRef="#ctx0" brushRef="#br0" timeOffset="297172.0957">15028 10925 29 0,'-3'-25'14'0,"17"12"-10"15,-7 10 15-15,-3 6-18 16,-1 7 0-16,1 2 0 16,-1 4 0-16,1 3-2 15,3 3 1-15,3 3 1 0,1-3 1 16,3-4-1-16,4-5 0 16,-1-1 0-16,1-5 1 15,3-1-1-15,0-3 1 16,0-6-1-16,-3-6 0 15,0-4-1-15,-1 0 1 16,-6 4 1-16,3 0 1 16,-3 2 0-16,-1 1 0 15,4 3-1-15,0 0 1 16,-3 9 0-16,3-3 0 0,4 4-10 16,-1 11 1-16,12-2-7 15,-5-13 0-15</inkml:trace>
  <inkml:trace contextRef="#ctx0" brushRef="#br0" timeOffset="299377.7099">18489 10749 22 0,'0'6'11'0,"-3"-9"-5"16,3 3 12-16,0 3-15 16,0-3 0-16,0 7 2 15,0-1 0-15,0 0-6 16,0 7 0-16,0 6 4 16,0 6 1-16,-4 3-2 15,0 0 1-15,1 3-1 16,3 4 0-16,0-7-1 0,0 0 1 15,0 4-1-15,3-4 1 16,1 0 0-16,0 0 1 16,3-2-4-16,3-5 1 15,1-5-12-15,3 0 1 16</inkml:trace>
  <inkml:trace contextRef="#ctx0" brushRef="#br0" timeOffset="301599.9731">5020 12715 25 0,'-14'-25'12'0,"3"10"1"0,11 15 13 0,0 0-25 16,0 0 0-16,7 0 0 15,4 0 0-15,7 3-2 16,-4 3 1-16,7 0 1 15,4 4 0-15,-4-1 0 16,7 0 0-16,-7 1-1 16,0-4 1-16,-3-6-1 15,3 6 0-15,0-2-1 16,-3-4 1-16,-8-7-1 16,5 4 0-16,-5-3 1 15,-3 6 0-15,4-6 1 16,6 9 0-16,-2-3 0 15,13 6 1-15,7-3-1 16,7-3 0-16,8 6-12 16,10 10 1-16</inkml:trace>
  <inkml:trace contextRef="#ctx0" brushRef="#br0" timeOffset="302562.2323">9588 12593 24 0,'-7'0'12'0,"4"-13"-6"16,3 17 13-16,0-4-17 15,7 3 0-15,0 3 0 16,4 3 0-16,3 4-3 0,0-1 1 16,7 1 1-16,0-4 1 15,0 1-1-15,1-4 0 16,-1 0 0-16,0-2 0 15,-4-4-1-15,8-10 1 16,-4 1-1-16,-3-1 1 16,3-2-2-16,4 2 1 15,-4 4 0-15,4 6 0 0,-4 6 0 16,-3 4 0 0,3 5 0-16,0 1 1 0,7 0-7 15,4-1 1-15,10-2-5 16,4-13 1-16</inkml:trace>
  <inkml:trace contextRef="#ctx0" brushRef="#br0" timeOffset="303044.292">11564 12323 38 0,'-7'-31'19'0,"25"22"-25"0,-11 5 35 0,0 4-29 16,0 4 0 0,3 2 0-16,1 3 0 0,3 1 0 15,4-1 1-15,-1 0-1 16,5-2 0-16,2-1 0 15,1-3 1-15,0 0-1 16,-1-3 1-16,5-3-1 16,-1 0 0-16,0 3 0 15,0-3 0-15,4 0 0 16,-11 3 1-16,0 3-1 16,4 6 1-16,0 1-11 15,13 8 1-15</inkml:trace>
  <inkml:trace contextRef="#ctx0" brushRef="#br0" timeOffset="304287.2727">18464 11900 29 0,'4'-13'14'0,"-8"-15"1"0,4 22 15 0,0 0-30 15,-3-1 0-15,3 1 1 16,0-3 0-16,3-1-2 15,4 1 1-15,8 3 0 16,6-1 1-16,3 4-1 16,8 0 0-16,-4 3-1 15,1 3 0-15,-8 7 0 16,-4 5 1-16,-6 17-1 16,-4 8 1-16,-14 11 0 15,-7-1 0-15,-11-3 1 16,-3-3 0-16,0 0 0 15,0 0 1-15,3-4-1 16,4-2 1-16,3-10 1 16,7-6 0-16,11-6-1 15,15-4 1-15,20-9-4 16,11-6 0-16,21-3-5 16,17 0 1-16,19 3-9 15,3 3 1-15</inkml:trace>
  <inkml:trace contextRef="#ctx0" brushRef="#br0" timeOffset="305248.6551">5281 14111 21 0,'-21'-47'10'0,"14"18"-6"16,7 20 11-16,0 0-13 16,7 2 0-16,-7 7 0 15,0 0 1-15,0 4-3 16,0 2 1-16,10 3 2 0,1 7 1 15,0 3-1-15,6 6 0 16,4-3 0-16,8 3 0 16,2-13-2-16,-2 1 1 15,-8-7-1-15,-4-3 1 16,5-12-1-16,-8-4 1 16,3-5-1-16,-10 2 0 15,0-6 0-15,1 0 0 16,-1 3 0-16,3 0 0 15,-6 4-1-15,13 2 0 0,1 4 0 16,7 9 0-16,14 3-4 16,-1 9 0-16,12 10-8 15,3 7 0-15</inkml:trace>
  <inkml:trace contextRef="#ctx0" brushRef="#br0" timeOffset="305968.5289">11811 13355 25 0,'-4'-13'12'0,"22"23"-8"16,-11-7 13-16,0 3-15 15,0 4 1-15,0 2 0 16,7 4 1-16,4 3-5 15,3-7 0-15,7 4 3 0,4-4 1 16,-4-2-2 0,4-1 0-16,-4-2-1 0,4-4 1 15,0-6-1-15,-4-4 1 16,0-5-1-16,-3-1 0 16,-4 1 0-16,-3 2 0 15,-4 1 1-15,0 6 0 16,4 6 0-16,3 3 0 15,0 0-4-15,14 7 0 16,11 6-7-16,7-10 1 0</inkml:trace>
  <inkml:trace contextRef="#ctx0" brushRef="#br0" timeOffset="306931.0207">18440 13129 26 0,'14'-19'13'0,"3"-3"-3"0,-13 16 14 16,-1-3-22-16,-3 2 1 15,0 1-1-15,0 0 1 16,0 0-4-16,-3 6 0 16,-1-3 3-16,4-4 0 15,0 1-2-15,4-3 1 16,10 5 0-16,7-2 0 15,11-3-1-15,3-4 1 16,4 4-2-16,3 3 1 16,4 9-1-16,-7 0 1 0,-7 6-1 15,-15 10 1-15,-17 6 0 16,-10 3 0-16,-11 7 1 16,-11 2 0-16,-3-2 0 15,-1-7 1-15,5 0-1 16,10-9 1-16,10-3 0 15,14-7 0-15,12 1-1 16,6-4 0-16,3 0 0 16,5 4 0-16,-5-1-1 15,-3 0 1-15,-6 4-1 16,-12 0 1-16,-10 2 0 16,-7 1 1-16,-14 3-4 15,-15-4 0-15,1-5-11 16,-11-10 1-16</inkml:trace>
  <inkml:trace contextRef="#ctx0" brushRef="#br0" timeOffset="307981.8375">5045 15098 26 0,'-11'-15'13'0,"39"21"-4"15,-21 0 13-15,4 7-21 0,10 6 0 16,-7 9 0-16,11 0 1 15,-4 4-3-15,-3-4 1 16,3-3 1-16,-7-6 1 16,4-4-1-16,-1-5 1 15,-6-7-1-15,3-9 0 0,0-10 0 16,0-9 0 0,4 3-1-16,-8 0 1 0,1 3 1 15,-7 3 1-15,3 7 0 16,3 6 0-16,1 9 1 15,-1 13 0-15,12 0-4 16,2 6 1-16,8 0-14 16,10 0 1-16</inkml:trace>
  <inkml:trace contextRef="#ctx0" brushRef="#br0" timeOffset="308761.064">11575 14838 22 0,'-18'-19'11'0,"11"4"2"0,7 5 11 15,0 4-19-15,0-3 1 16,-4-1 0-16,4 7 0 15,0 3-9-15,7 6 1 16,4 10 5-16,3 0 1 16,7-1-2-16,4 4 0 15,0-3-1-15,3 0 1 16,0-4-2-16,-3-2 1 0,0-4-2 16,-4-6 0-1,7-13-1-15,-7-2 1 0,-7-4-1 16,4 0 0-16,-4 0 2 15,4 7 1-15,-4-1 1 16,3 13 1-16,1 9-1 16,0 1 1-16,10 2-6 15,7 4 1-15,15 3-11 16,2-3 1-16</inkml:trace>
  <inkml:trace contextRef="#ctx0" brushRef="#br0" timeOffset="309918.1221">18655 14308 33 0,'-11'-40'16'0,"40"24"-10"0,-22 10 16 15,0-4-20-15,0 4 1 16,0-4 0-16,0 1 1 16,0 9-5-16,-4 3 0 15,-3 10 3-15,-3 2 0 16,-8 7-1-16,-6 3 0 16,-5 10 0-16,-2-7 0 15,-1 0 0-15,0 1 1 0,4-4-2 16,4 0 1-16,2-3 0 15,12-3 1-15,17-4-1 16,11-5 1-16,3-7-1 16,14-6 0-16,15-7 0 15,6 1 1-15,-3-1-4 16,0 1 1-16,4 3-7 16,-18-1 1-16,-11 1-7 15,-10 6 1-15</inkml:trace>
  <inkml:trace contextRef="#ctx0" brushRef="#br0" timeOffset="310113.0222">18955 14293 42 0,'-4'-7'21'0,"1"23"-16"15,-1-13 36-15,-3 7-40 0,-11 11 1 16,1-2 0-16,-1 13 1 15,1 12-4-15,-1 9 0 16,0 22-7-16,4 7 1 16,7 2-8-16,-7-30 1 15</inkml:trace>
  <inkml:trace contextRef="#ctx0" brushRef="#br0" timeOffset="339839.7655">18697 1075 19 0,'-10'13'9'0,"6"-26"0"16,4 13 10-16,0 0-17 15,0-9 1-15,4-4 0 0,-1-2 0 16,4-4-5-16,4 9 1 15,3-5 3-15,0 2 0 16,7 4-1-16,4-7 1 16,3-3-1-16,4 10 0 15,0 3 0-15,-1 2 1 16,5 8-2-16,-5 2 1 16,-2-3 0-16,-5 16 0 15,-10-4-1-15,-3 11 1 16,-7 2 0-16,-12 6 1 15,1 10 0-15,-7 3 0 0,-7 22 0 16,-7-6 0-16,-7 18 0 16,-8-8 1-16,5 14 0 15,6-2 0-15,4 0-1 16,6-1 1-16,1 1-1 16,4-13 0-16,2 0-1 15,5-3 1-15,3-3-2 16,3-3 1-16,8-4 0 15,6-2 0-15,8-10-1 16,7-3 1-16,6-13-1 16,5-3 1-16,-4-12-1 15,3 3 1-15,-3 0-1 16,3 3 1-16,-11-7-1 16,-2 1 1-16,-8-7-1 15,-4 1 1-15,-3 5-1 0,0-2 1 16,-3 6-1-16,-4 0 0 15,4 6 0-15,-4-6 0 16,3 2 0-16,1 8 0 16,-1 5 0-16,-3-2 1 15,4 11-1-15,3 8 1 16,-4-4-1-16,4 12 1 16,0 4 0-16,4 0 0 15,0 9 0-15,6 12 0 16,-3 11-1-16,0-8 1 15,0 7 0-15,-3 0 0 16,3 1-1-16,0 2 1 0,-7 0 0 16,-3 0 1-16,-4 0-1 15,-14 1 0-15,-11 8 0 16,-10-5 0-16,-8-4 0 16,1-16 1-16,0-12-7 15,3-12 0-15,4-29-10 16,6-25 0-16,8-19-3 15,-25-31 0-15</inkml:trace>
  <inkml:trace contextRef="#ctx0" brushRef="#br0" timeOffset="343396.9535">20052 2097 22 0,'0'10'11'0,"7"-20"1"0,-7 10 11 15,0 0-22-15,7 0 1 16,0 0 0-16,0-9 1 16,0 9-3-16,0-9 0 15,0 9 2-15,4-7 1 0,-11 7-1 16,-4 7 1 0,-3 2-1-16,-10 0 1 0,-15 13 0 15,-7 0 0-15,-3 7 0 16,-1-1 0-1,12 6-1-15,6-5 0 0,4-4-1 16,7 3 1-16,3-9-2 16,8-1 1-16,10-8-2 15,14-10 1-15,14 3 0 16,7 0 0-16,4-3 0 16,-3 6 0-16,-5 4 0 15,-6-1 0-15,-7 1 0 16,-11 8 1-16,-14 8-1 15,-11-1 1-15,-6 3-1 16,-11 6 1-16,-8-5-1 16,1-1 0-16,3-3-5 15,4-13 1-15,0 4-6 16,14-16 1-16,7 3-5 16,7-15 0-16</inkml:trace>
  <inkml:trace contextRef="#ctx0" brushRef="#br0" timeOffset="343622.5262">19988 2097 38 0,'-14'-28'19'0,"28"3"-9"0,-10 28 33 16,-1 4-41-16,-3-4 1 16,0 6 1-16,0 22 1 0,0-5-6 15,-3 14 0-15,-1 10 3 16,4 4 1-16,4 2-2 15,3 4 1-15,4-7-5 16,-1 0 1-16,1-6-7 16,-1 1 0-16,1-14-7 15,-4-3 0-15</inkml:trace>
  <inkml:trace contextRef="#ctx0" brushRef="#br0" timeOffset="344223.967">20412 2198 42 0,'-25'6'21'0,"4"-15"-24"0,21 9 32 15,0-10-30-15,3-2 1 16,1 2-1-16,7-2 1 0,3-4 0 15,7 0 1-15,11 4-1 16,-1 2 0-16,1-5 0 16,0 2 0-16,0 7 0 15,-1 6 1-15,-6 0-1 16,-7 6 1-16,-11 13 1 16,-7 0 0-16,-7 3 0 15,-4 9 1-15,-7-3 0 16,1 7 0-16,3-10-1 15,7 3 0-15,7-15-2 16,7 2 1-16,7-5-1 16,7-1 0-16,4 1 0 15,-1-1 0-15,1 7 0 16,-11 3 0-16,-3 6 0 16,-11 0 0-16,-14 3 1 15,-4-9 0-15,-7 6 0 16,-3-6 0-16,0-1-4 15,3-2 1-15,7-13-6 0,8-3 1 16,10-12-8-16,14-4 1 16</inkml:trace>
  <inkml:trace contextRef="#ctx0" brushRef="#br0" timeOffset="344537.8122">21110 2069 31 0,'4'-6'15'0,"-4"9"-3"16,-4 0 20-16,-3 7-29 16,-10 12 1-16,-5 0 1 15,-6 15 0-15,0 7-7 16,3 3 1-16,8 6 3 16,10-6 1-16,10-6-3 15,11-13 1-15,14-9-1 16,11-19 0-16,4-12-1 15,6-4 0-15,-7-12-1 16,-3-7 1-16,-7 1-2 16,-11-13 1-16,-10 3-1 15,-22 3 0-15,-7 3 0 16,-3 10 1-16,-4 0-4 16,-3 19 0-16,7-1-5 15,3 10 1-15</inkml:trace>
  <inkml:trace contextRef="#ctx0" brushRef="#br0" timeOffset="348005.5951">19061 5472 27 0,'-22'-7'13'0,"12"7"-4"0,10 7 13 0,0-7-23 16,7 0 1-16,3-10 0 15,8 13 0-15,3-6 0 16,0-3 0-16,4 6 0 16,0-3 0-16,0 0 0 15,3-1 1-15,7 4-1 16,4 4 1-16,3 2-1 16,1 3 1-16,-5 7 0 15,1-7 1-15,-4 7-1 16,-6 6 1-16,-8 6-1 15,-7 4 1-15,-7 8 0 16,-7 14 0-16,-4-4-1 16,-3 0 1-16,-3 3-1 15,-4 1 0-15,0-4 0 16,-1 9 0-16,1-8-1 0,4-4 1 16,3 3-1-16,3-3 0 15,4 0 1-15,4-3 0 16,3-10 0-16,3 1 1 15,1-10 0-15,-1-3 1 16,5 3-1-16,-5-9 1 16,1 2-1-16,-4-2 1 15,-4 0-1-15,1-4 0 0,-4 7-1 16,0 3 1-16,0 3-2 16,0-3 1-16,0 6-1 15,0 7 0-15,3 9 0 16,-3 12 0-16,0 7 0 15,0 25 0-15,4-7 0 16,-1 20 1-16,8 15 0 16,0 9 0-16,3 4 0 15,14 5 0 1,25 67 0 0,-4-22 0-16,-6-13-1 15,-15-3 1-15,-21-12 0 16,-14-7 0-16,-25 3 1 15,-21-15 0-15,-7-13-3 16,0-25 1-16,18-28-10 16,24-35 0-16,39-40-7 15,18-63 0-15,-39 72 17 16,0 0 0 0</inkml:trace>
  <inkml:trace contextRef="#ctx0" brushRef="#br0" timeOffset="350587.577">20556 5961 35 0,'7'3'17'0,"4"-9"-10"0,-11 6 18 16,0-10-24-16,0 10 0 15,0 0 1-15,-4 6 1 16,-6-2-2-16,-8-1 0 16,-6 6 2-16,-5 10 1 15,-2 6-1-15,2-9 1 16,5 6-1-16,3 3 0 16,3-3-2-16,4 3 1 15,7-3-2-15,3-3 1 16,8-1-2-16,10-5 0 15,14-4 0-15,11 1 1 0,3-4-1 16,0 3 1-16,-3-5-1 16,-3 2 1-16,-5 6 0 15,-6 4 1-15,-11 0-1 16,-7-1 1-16,-10 7-1 16,-8 3 1-16,-10-3-1 15,-7 4 0-15,-8-1-4 16,1-10 1-16,3-5-6 15,4-7 1-15,3-9-7 16,4-16 1-16</inkml:trace>
  <inkml:trace contextRef="#ctx0" brushRef="#br0" timeOffset="350799.8315">20412 5848 34 0,'-14'-13'17'0,"14"-2"-7"0,0 15 25 16,0 6-30-16,0 0 1 15,0 7 1-15,3 6 1 16,-3 12-11-16,-3 10 1 16,-1 15 6-16,4 7 0 15,0 6-4-15,7 0 0 16,4-3-6-16,-1-4 1 16,8-2-7-16,-4-7 0 15,7-9-4-15,-7-16 1 16</inkml:trace>
  <inkml:trace contextRef="#ctx0" brushRef="#br0" timeOffset="351294.9133">20877 5967 38 0,'4'-3'19'0,"3"-7"-16"0,-7 1 33 15,0 12-36 1,0 7 1-16,-7 5-1 0,-4 4 1 16,1 0-2-16,3 0 1 15,7 0 0-15,3-1 0 16,4-2-1-16,7-7 1 16,11 1-1-16,14-7 1 15,3-3-1-15,4 3 1 16,-4 3 0-16,1 7 0 15,-4 3 0-15,-8 2 0 0,-10 4 1 16,-10 0 0-16,-11 7 0 16,-11 2 0-16,-6 3-2 15,-8-5 0-15,-7-4-5 16,-3-10 1-16,0-8-7 16,3-10 0-16,7-4-1 15,11-18 1-15</inkml:trace>
  <inkml:trace contextRef="#ctx0" brushRef="#br0" timeOffset="351460.3723">20927 5911 42 0,'3'-10'21'0,"15"-21"-20"15,-11 31 47-15,0-3-47 16,4 3 0-16,3-13-1 16,7 4 0-16,11-4-2 15,-1-6 1-15,8 4-3 16,0 2 0-16,0 7-5 15,-4 12 1-15,0 10-6 16,-3 3 0-16</inkml:trace>
  <inkml:trace contextRef="#ctx0" brushRef="#br0" timeOffset="351731.7554">21488 5914 30 0,'0'-13'15'0,"7"19"-4"0,-7 1 22 15,-4-1-28-15,-3 7 0 16,-3 15 2-16,-1-3 1 15,-3 9-11-15,-4 4 1 16,11 0 6-16,7-4 0 0,4-3-3 16,-1-9 0-16,11-3 0 15,8-13 0-15,9-12-1 16,8-9 1-16,-4-4-1 16,-3-3 0-16,-7-16-1 15,-8 1 1-15,-6-4-2 16,-11 0 1-16,-11 13-2 15,-10 0 1-15,0 9-6 16,3 3 0-16,11 4-6 16,7-4 0-16</inkml:trace>
  <inkml:trace contextRef="#ctx0" brushRef="#br0" timeOffset="358036.2051">19255 10730 23 0,'0'0'11'0,"0"-22"-5"0,0 22 11 0,0 0-16 15,0 0 0-15,0 0 1 16,3-3 1-16,4 0-5 16,4 0 1-16,6 3 2 15,12 0 0-15,6 0-1 16,4 0 0-16,7 3-1 16,-4 3 0-16,0-2 0 15,-3 14 1-15,-7-2 0 16,-4 0 0-16,-7 2 1 15,-7 1 1-15,-7 3 0 16,-7 3 0-16,-10 4 0 0,-4 2 0 16,-4 3 0-16,0-2 0 15,1 5-2-15,-4 10 1 16,-1 4-1-16,5 5 0 16,6 13 0-16,8-6 0 15,6 6 0-15,8-10 1 16,3-8-1-16,14-4 1 15,7 0 0-15,4-7 0 16,4 1 0-16,-1-6 0 16,4-7-1-16,-4-6 1 0,-3-3 0 15,-7-4 0-15,-4-2-1 16,-7-4 1-16,-10 1 0 16,-8-1 0-16,-10 0 0 15,-11 1 0-15,1 6-1 16,-1 2 1-16,1 11 0 15,-1 2 0-15,4 0-1 16,0 13 1-16,3-3-1 16,4 12 0-16,3 10 0 15,8 31 1-15,7 3-1 16,6 4 0-16,8 15 0 16,3 22 1-16,0 0 1 15,1 12 0-15,-8 13 0 16,-4 3 0-16,-6-6 0 15,-11 3 1-15,-7 4-1 16,-14-26 1-16,-7 0-2 16,-4-13 0-16,7 1 0 15,4-19 1-15,3-19-4 0,4-10 1 16,-3-18-8-16,-5-13 1 16,5-19-7-16,-4-31 0 15</inkml:trace>
  <inkml:trace contextRef="#ctx0" brushRef="#br0" timeOffset="359025.3858">21213 11630 20 0,'38'-31'10'0,"43"22"-7"16,-63 2 11-16,0-2-12 15,-1-1 0-15,-2 1 3 0,-1 3 1 16,-7-1-7-16,-7 7 1 16,-11 4 3-16,-7-1 1 15,-17 3-1-15,-7 7 0 16,-15 2-2-16,-10-2 1 15,4 9-1-15,3 0 0 16,7 3-1-16,11 0 1 16,10-3-1-16,14 0 1 15,15-3-1-15,13-4 1 0,22 4 0 16,10 3 0-16,8 6-1 16,-1 0 1-16,-3 7-1 15,-7-1 1-15,-14-2-1 16,-11-1 1-16,-11 4 0 15,-6-7 0-15,-11 3 0 16,-18-9 1-16,-11 0-1 16,-2-3 1-16,2-3-5 15,4-10 1-15,1 0-7 16,9-12 1-16,12-16-4 16,13-13 0-16</inkml:trace>
  <inkml:trace contextRef="#ctx0" brushRef="#br0" timeOffset="359237.5975">21015 11561 38 0,'18'-44'19'0,"-4"19"-20"16,-11 19 37-16,-3 0-35 0,0 6 1 15,0 0 1-15,0 9 1 16,0 10-5-16,-3 9 1 16,3 0 2-16,0 16 1 15,3 10-2-15,1 15 0 16,3 6 0-16,0 0 1 15,0-3-5-15,0-6 0 16,0 3-8-16,0-6 0 16,0 0-3-16,0-16 1 15</inkml:trace>
  <inkml:trace contextRef="#ctx0" brushRef="#br0" timeOffset="359791.3223">21823 11724 31 0,'17'-40'15'0,"36"27"-20"16,-42 7 26-16,-4 6-21 15,0-6 0-15,4 6 3 16,-11 0 0-16,-7-4-3 16,-7 4 1-16,-11-3 1 15,0 3 1-15,-7 3-1 16,-10 4 1-16,-4 2-2 16,4 4 0-16,3 2-1 0,11 4 1 15,7 0-1-15,14 3 0 16,14 9 0-16,10 1 1 15,12 5-1-15,-1 1 1 16,7 3-1-16,0-4 1 16,-3 4-1-16,-4 0 1 15,-7-10-1-15,-6-3 1 0,-12 1-1 16,-10-7 1-16,-4-7 0 16,-3-2 0-16,-3-7 0 15,-5-6 1-15,5 0-1 16,-1 0 1-16,1-9-1 15,6-10 1-15,7-6-1 16,8-4 1-16,7-8-1 16,3-13 1-16,3 0-2 15,8 2 1-15,3 5-3 16,8 8 0-16,-8 4-4 16,-4 6 0-16,-2 6-7 15,2 6 0-15</inkml:trace>
  <inkml:trace contextRef="#ctx0" brushRef="#br0" timeOffset="360122.0864">22239 11721 26 0,'-10'-9'13'0,"-19"21"-8"0,15-5 14 16,-7 5-16-16,-4 10 1 15,-3 6 1-15,3 19 0 16,4-3-7-16,7 3 0 16,0-6 5-16,7-6 1 15,7-1-2-15,11-9 0 16,6-9 1-16,11-13 0 16,4-12 0-16,0-13 0 15,-4-13-1-15,-7-6 1 0,-7 1-1 16,-10-4 0-16,-11 6-6 15,-11 7 0-15,-6 12-10 16,9 6 1-16</inkml:trace>
  <inkml:trace contextRef="#ctx0" brushRef="#br0" timeOffset="372883.7456">23710 1771 21 0,'21'-56'10'0,"1"3"0"0,-19 37 11 16,-3 3-18-16,-7-2 1 16,-7-1 2-16,-4 13 1 15,-13 3-8-15,-12 16 0 0,-10 12 6 16,-10 16 1-16,-4 18-3 15,3 11 1-15,15-8-1 16,14 1 0-16,20-12-1 16,22-7 0-16,15-13-1 15,16-6 0-15,19-12 1 16,3-13 0-16,0-9-1 16,0-7 1-16,-4-15-1 15,-13-3 0-15,-12-13-1 16,-17 3 1-16,-17-3-1 15,-8 6 0-15,-3 7-1 16,4 6 1-16,3 6-5 16,10 7 1-16,8-4-7 15,10 13 1-15,11 3-5 16,-4 0 1-16</inkml:trace>
  <inkml:trace contextRef="#ctx0" brushRef="#br0" timeOffset="373408.1917">24074 1677 34 0,'-29'-15'17'0,"12"-23"-5"0,13 29 28 15,1-4-37-15,-1 10 0 16,4-7-1-16,0 10 1 15,0 4-4-15,0 8 0 0,0 7 3 16,-3 9 0-16,3 10-2 16,-4 12 1-16,1 3 0 15,-1-6 1-15,0 0-1 16,1-6 0-16,-1 3 0 16,1-13 0-16,3-6 0 15,0 1 1-15,3-17-1 16,8-6 0-16,0-3 0 15,3-3 0-15,3-13-2 16,1 4 1-16,3-10-1 16,-3 0 1-16,-1-6-1 15,1 6 0-15,0 3-1 16,-1 6 1-16,1 7-1 16,-4 12 1-16,0-3-1 15,-3 13 1-15,-4 3-1 16,0 6 1-16,-7-3 1 15,-4 9 0-15,-3-2 0 0,-3-11 1 16,-8 11 0-16,-7-11 0 16,4-5-1-16,4-4 1 15,2-6-5-15,5-3 0 16,10-3-7-16,10-15 0 16,8 5-5-16,7 0 1 15</inkml:trace>
  <inkml:trace contextRef="#ctx0" brushRef="#br0" timeOffset="373708.649">24359 1947 30 0,'4'-16'15'0,"13"-15"-5"15,-13 25 24-15,0 6-32 16,-4 0 0-16,3 6 4 16,-6-3 0-16,-1 13-6 15,-3-4 0-15,-4 10 4 16,4 6 1-16,0-2-1 15,0 11 0-15,4-9-3 16,-1 10 1-16,1 3-1 16,-1 3 0-16,1-7 0 15,-5 1 0-15,1 3 0 16,-7-4 1-16,0-2 0 16,-3-16 0-16,-1-7-3 15,0-12 1-15,1-12-5 16,3-7 1-16,3-22-7 15,11-6 1-15,7-9-8 0,7-13 0 16</inkml:trace>
  <inkml:trace contextRef="#ctx0" brushRef="#br0" timeOffset="373824.1177">24500 1655 41 0,'0'7'20'0,"-10"-7"-25"0,10 6 33 15,0-3-33-15,0 13 0 16,7 2-16-16,-7 1 1 15</inkml:trace>
  <inkml:trace contextRef="#ctx0" brushRef="#br0" timeOffset="374520.3858">24934 1740 45 0,'-3'-9'22'0,"10"-4"-24"0,-7 13 37 15,0 0-40-15,7 0 1 16,4 3-21-16,-4 7 1 16</inkml:trace>
  <inkml:trace contextRef="#ctx0" brushRef="#br0" timeOffset="374639.9169">24853 2035 35 0,'-25'3'17'0,"22"3"-9"0,3-6 21 0,7-6-29 15,4 6 0-15,3 0-22 16,0 6 0-16</inkml:trace>
  <inkml:trace contextRef="#ctx0" brushRef="#br0" timeOffset="376817.0404">23110 3223 34 0,'-3'3'17'0,"3"-15"-7"0,0 12 17 16,0 0-23-16,0 0 0 16,0 0 2-16,0 0 0 15,0 9-7-15,-4 7 0 0,4 3 5 16,0 0 0-16,-3 9-2 16,-1 6 1-16,1-6-2 15,-1-2 1-15,1-5-2 16,3 5 1-16,0-8 0 15,0-2 0-15,0-10 0 16,-4-6 0-16,4-12 0 16,0-10 0-16,4-10-1 15,6-15 0-15,4 4-2 16,4-4 1-16,0-1 0 16,3 14 0-16,0-1 0 15,0 7 0-15,-3 6 0 16,3 4 0-16,4 14 1 15,-1-2 0-15,1 16 0 16,-4 5 0-16,4 10 0 16,-11 3 1-16,-3-2-1 15,-4 2 1-15,-4 6 0 0,-6-5 1 16,-1-4-1-16,1-3 0 16,-1-7-1-16,4-5 1 15,0-10-1-15,7-7 0 16,7-2-2-16,11-13 1 15,7-6-1-15,-4-4 1 16,0-2 0-16,-3 6 0 16,-4-1 0-16,-3 4 1 15,-1 7 0-15,-3 5 1 16,1 1 1-16,-1 8 0 16,0 4 1-16,0 10 1 0,-3 2 0 15,-4 13 1-15,-4 7-2 16,-3-1 1-16,0 4-1 15,0 2 0-15,-3-5-4 16,-1-4 1-16,4-6-6 16,0 0 1-16,0-13-7 15,4-9 0-15,6-6-6 16,4-7 0-16,7 1 0 16,4-10 1-16,-4-3 3 31,25-44 14-31,-64 103 4 15,43-65 0-15,-7 9 10 16,-4 9 1-16,-3 7 4 16,-1 6 1-16,1 6-6 15,-4 10 0-15,-4 0-5 16,-3 6 1-16,0 3-8 16,0-3 0-16,0-3-11 15,0-4 1-15,0-5-10 0,0-7 0 16,0-3-3-16,-3-6 0 15</inkml:trace>
  <inkml:trace contextRef="#ctx0" brushRef="#br0" timeOffset="376922.9796">23890 3016 38 0,'-10'-31'19'0,"38"0"-22"0,-21 24 34 16,3 1-40-16,1 0 1 0,10 15-13 15,-3 1 0-15</inkml:trace>
  <inkml:trace contextRef="#ctx0" brushRef="#br0" timeOffset="377267.8167">24102 3179 34 0,'-11'0'17'0,"25"25"-7"16,-7-25 27-16,0 10-33 16,4-1 1-16,-4 4 2 15,0 2 0-15,-7 11-9 16,0-8 0-16,-7 7 6 15,4-3 1-15,-5 0-3 16,5-3 1-16,-1-3-3 16,1-7 1-16,3-6-3 15,7-9 0-15,4-6-2 16,-1-7 1-16,1-16-1 16,3-9 0-16,3 0 1 0,1 7 0 15,0 9 4-15,3 2 0 16,0 8 4-16,4 8 0 15,-1 10 1-15,1 10 1 16,-7 8 0-16,-4 8 0 16,-7 2-5-16,-7 6 0 15,-7 10-14-15,-4 3 0 16,8-12-8-16,-1-1 1 16</inkml:trace>
  <inkml:trace contextRef="#ctx0" brushRef="#br0" timeOffset="383902.242">25619 2938 12 0,'-7'-10'6'0,"3"10"8"0,4 0 7 15,0 0-17-15,-3 0 1 0,3 0 3 16,-4-6 1-16,-3 3-10 15,0 3 0-15,-4 0 7 16,-3 0 1-16,0-6-3 16,0 3 1-16,0 3-2 15,0-7 0-15,3 4-2 16,4 3 1-16,4-6-2 16,3 0 0-16,7-1-1 15,0 1 1-15,7 0-1 16,7 3 0-16,0-7 0 15,4 10 1-15,7 0-1 16,6 0 0-16,1 0 0 16,-7 3 1-16,0 7-1 15,0-1 1-15,-4 4-1 16,-7-4 1-16,-3 10 0 16,-8-3 0-16,-6 6 1 0,-8 9 0 15,-3 0 0 1,-4-2 1-16,-10 2 0 0,-3-12 0 15,-5-4 0-15,5 4 0 16,10-9-1-16,3 2 0 16,8-6-1-16,10 4 1 15,10-1-1-15,4-2 0 16,1 2-1-16,6 10 0 16,0-7 1-16,-3 10 0 15,-4-9 0-15,-7 6 0 16,-7-1 0-16,-14 4 1 0,-7 0 0 15,0 0 0-15,-15-3 0 16,-2-9 0-16,-1-10-3 16,4 0 0-16,3-16-5 15,11 3 1-15,14-2-4 16,11-4 0-16,3 0-5 16,3-3 1-16</inkml:trace>
  <inkml:trace contextRef="#ctx0" brushRef="#br0" timeOffset="384322.3611">26338 3123 25 0,'15'-16'12'0,"-8"-3"-3"0,-4 10 18 16,-3 0-23-16,-3 2 0 16,-4 1 4-16,-8 0 0 15,-2 3-10-15,-8 3 1 16,0 6 6-16,1 6 1 16,-1 10-3-16,-3 0 1 15,7 10-3-15,3-1 1 0,11 0-2 16,7-6 1-1,10 4-1-15,5-1 1 0,9-3 0 16,8-12 0-16,0-7-1 16,-4-6 0-16,0-6-1 15,0-7 1-15,-6-12-1 16,-8-3 0-16,-7-7-3 16,-7 7 1-16,0-16 0 15,-4 16 0-15,-3 6-4 16,4 3 1-16,3 10-8 15,10 2 1-15</inkml:trace>
  <inkml:trace contextRef="#ctx0" brushRef="#br0" timeOffset="385177.9322">26924 2759 24 0,'4'-25'12'0,"-8"-13"2"0,4 38 11 0,4-9-22 16,-4 0 1-16,3-10 4 16,-3 9 1-16,0 10-10 15,-3 0 0-15,-8 10 7 16,-10 18 0-16,-11 10-1 15,0 31 1-15,-3 9-2 16,0 22 1-16,7 1-1 16,6 5 0-16,12 7-1 15,10-12 0-15,7-20-3 16,0 7 0-16,7-22-5 16,7-13 1-16,-3-12-8 15,3-16 0-15,4-9-7 16,-4-10 1-16</inkml:trace>
  <inkml:trace contextRef="#ctx0" brushRef="#br0" timeOffset="391484.7552">27393 2994 35 0,'4'0'17'0,"-11"-6"-7"0,14 9 17 15,-4 0-22-15,-3-3 1 16,0 3 2-16,-7 7 0 16,-3 9-11-16,-8-1 1 15,-7 8 6-15,-6 8 1 16,-8 4-4-16,-7-10 1 15,4 6-4-15,3-2 1 0,7 2-8 16,4-9 1 0,7 0-7-16,6-12 0 0</inkml:trace>
  <inkml:trace contextRef="#ctx0" brushRef="#br0" timeOffset="391696.8618">27065 3057 42 0,'14'-38'21'0,"4"10"-8"15,-15 22 33-15,4 3-40 16,-3-4 1-16,3 4 1 16,0 13 0-16,0-4-12 15,0 7 1-15,4 5 7 16,-1 7 0-16,1 1-4 16,3 5 0-16,0 10-6 15,0-10 0-15,0 0-7 16,1-6 1-16,2-3-7 15,4 7 0-15</inkml:trace>
  <inkml:trace contextRef="#ctx0" brushRef="#br0" timeOffset="391904.5967">27453 3292 44 0,'-7'10'22'0,"7"-7"-14"0,0-3 35 15,0-7-42-15,4 7 1 16,-4 4 0-16,3-1 0 0,4 12-3 16,-3 1 1-1,-8 12-3-15,-3 1 0 0,0 5-7 16,-3-3 0-16,10 10-5 16,3-13 0-16</inkml:trace>
  <inkml:trace contextRef="#ctx0" brushRef="#br0" timeOffset="392345.979">27686 3330 28 0,'-4'0'14'0,"8"-10"0"0,-4 10 19 15,0 0-28-15,0 0 1 0,0 0 3 16,0 0 0-16,0 4-12 16,0 8 0-16,-4 10 8 15,1 3 0-15,-4 6-5 16,3 4 0-16,1-1-9 15,3-5 0-15,3 2-6 16,1-3 0-16</inkml:trace>
  <inkml:trace contextRef="#ctx0" brushRef="#br0" timeOffset="392986.3126">27996 3198 43 0,'-3'-3'21'0,"21"6"-21"0,-15-6 33 16,8-3-30-16,6-1 0 16,12 1 0-16,9 0 1 15,5-4-6-15,-1 4 1 16,4 3 3-16,-4 3 0 15,-3 0-5-15,-4-6 1 16,-6 3-7-16,-8 3 0 16,-4 0-5-16,-6-7 1 0</inkml:trace>
  <inkml:trace contextRef="#ctx0" brushRef="#br0" timeOffset="393212.2292">28307 2957 45 0,'-21'-22'22'0,"17"19"-10"16,4 3 40-16,0 0-47 15,0 0 1-15,0 0 0 16,0 22 1-16,0 6-10 16,0 6 1-16,-3 4 4 15,-1 12 1-15,-3-3-10 16,0 10 0-16,-7 5-12 15,3-2 1-15,1-4-2 16,3-6 1-16</inkml:trace>
  <inkml:trace contextRef="#ctx0" brushRef="#br0" timeOffset="394761.4474">29171 2819 40 0,'21'-16'20'0,"-7"7"-6"16,-14 9 21-16,-3 0-32 15,-4 9 0-15,-4 4 1 16,-3 9 0-16,-7 15-6 15,-7 7 0-15,-7 0 4 16,-1 9 0-16,5-6-5 16,-1 0 1-16,7-6-7 15,0-10 1-15,8-5-7 16,6-5 0-16</inkml:trace>
  <inkml:trace contextRef="#ctx0" brushRef="#br0" timeOffset="394952.1068">28974 2922 47 0,'7'-12'23'0,"7"2"-14"0,-14 10 40 16,3 0-45-16,4 0 1 15,4 10 1-15,0 8 1 16,3 8-10-16,0 5 1 16,0 3 5-16,0 4 1 15,-3 3-7-15,-4 3 0 0,3-13-7 16,-3 0 0-16,0 1-9 15,4 2 1-15</inkml:trace>
  <inkml:trace contextRef="#ctx0" brushRef="#br0" timeOffset="395164.6789">29348 3283 46 0,'0'0'23'0,"10"-13"-12"15,-6 20 34-15,3-7-44 16,0 9 0-16,0-3 1 16,-4 0 0-16,1 7-3 15,-4 6 1-15,-4 3-3 16,-3 3 1-16,0-6-7 16,4-1 0-16,3 4-8 15,7-9 1-15</inkml:trace>
  <inkml:trace contextRef="#ctx0" brushRef="#br0" timeOffset="395478.7633">29492 3311 35 0,'-10'-13'17'0,"13"-5"-12"0,1 15 23 16,-4-7-28-16,10 1 0 15,4-7-1-15,8 7 1 0,6-1 0 16,0 4 0-16,-3-3-1 15,-1 5 1 1,-2 4 0-16,-5 10 0 0,-6-7 1 16,-4 13 0-16,-11-1 1 15,-3 14 1-15,-10-1 0 16,-5 0 1-16,5 3-1 16,3-9 1-16,10 3-1 15,4 0 0-15,14-15-2 16,0 2 1-16,8-5-5 15,9-4 0-15,5-3-5 16,6-6 1-16,0-7-7 16,-3 0 0-16</inkml:trace>
  <inkml:trace contextRef="#ctx0" brushRef="#br0" timeOffset="395704.6861">29901 3132 44 0,'11'3'22'0,"28"4"-27"0,-22-14 38 16,1 4-33-16,3-3 0 16,11-3 0-16,7-1 0 15,-7 4-3-15,-4 3 1 0,-3-7-5 16,-4 1 1-16,-4 9-6 15,1 0 1-15</inkml:trace>
  <inkml:trace contextRef="#ctx0" brushRef="#br0" timeOffset="395883.6219">30184 2910 37 0,'-18'-35'18'0,"11"29"-7"15,7 6 31-15,-4 0-39 16,-3 9 0-16,0 4 2 15,-7 15 1-15,4 10-8 16,-1 6 0-16,4-1 4 16,0 5 0-16,3 2-9 15,11-13 1-15,1 4-10 16,2-3 1-16</inkml:trace>
  <inkml:trace contextRef="#ctx0" brushRef="#br0" timeOffset="396183.7471">30974 2750 47 0,'10'-10'23'0,"-13"10"-15"0,-1 3 35 16,-10 4-41-16,-7-4 1 0,-11 13 0 16,1 12 1-16,-15 13-6 15,-4-1 1-15,8 10 1 16,3-3 0-16,8-3-7 16,2-6 1-16,5-3-10 15,2-4 1-15,5-3-2 16,-1-15 1-16</inkml:trace>
  <inkml:trace contextRef="#ctx0" brushRef="#br0" timeOffset="396438.3399">30635 2838 44 0,'-7'-32'22'0,"11"10"-17"15,-4 16 45-15,0 0-46 0,-4 3 0 16,4 3 2-16,7 6 1 16,4 6-9-16,-1 7 1 15,5 3 5-15,-1 9 0 16,3 10-2-16,-3-6 1 16,4 12-7-16,-4-10 0 15,0-2-11-15,0-1 0 16,4-12-4-16,7-9 0 15</inkml:trace>
  <inkml:trace contextRef="#ctx0" brushRef="#br0" timeOffset="396769.7601">31027 3160 49 0,'0'-9'24'0,"-7"18"-22"0,7-9 44 16,0 0-45-1,-4 7 1-15,1 5 0 16,-1 7 1-16,1 3-4 0,-1-3 1 16,1 12-1-16,-1-3 1 15,1 4-9-15,-5-4 0 16,1 0-7-16,4-9 0 16</inkml:trace>
  <inkml:trace contextRef="#ctx0" brushRef="#br0" timeOffset="397174.0011">31136 3311 33 0,'4'-25'16'0,"10"-10"-5"0,-11 26 19 0,-3 3-30 16,7-4 1-16,8 4-1 15,2 0 0-15,4-4-1 16,0 1 1-16,-3 9 0 16,-4-6 0-16,4 12 0 15,-8-6 1-15,-2 3 0 16,-5 7 0-16,-3 2 1 16,-11 7 0-16,-6 0-1 15,-8-7 1-15,7 1-1 16,8 2 1-16,-4 1-1 15,10 0 0-15,15 0-1 16,6 2 0-16,1 1-1 16,0 0 1-16,-4 0 0 0,-4 6 0 15,-6 0 0-15,-4 3 0 16,-14-6 0-16,-14 0 0 16,3-3-5-16,0 0 0 15,4-4-8-15,7-5 1 16</inkml:trace>
  <inkml:trace contextRef="#ctx0" brushRef="#br0" timeOffset="397447.3167">31418 3170 42 0,'25'-6'21'0,"56"-4"-24"16,-53 7 33-16,4-3-31 16,0 3 1-16,10-7-1 15,1 10 1-15,-8 0-5 16,-10 0 1-16,-1-6-7 15,1 3 0-15</inkml:trace>
  <inkml:trace contextRef="#ctx0" brushRef="#br0" timeOffset="397639.8824">31715 3010 46 0,'-14'6'23'0,"21"-34"-15"0,0 31 41 16,-7 7-47-16,-4 5 0 15,4-5 0-15,0 12 1 16,4 0-4-16,-1 6 0 0,4 6 0 16,7 4 0-16,1-4-9 15,-5 1 1-15,11 3-8 16,-7-10 0-16</inkml:trace>
  <inkml:trace contextRef="#ctx0" brushRef="#br0" timeOffset="397895.9992">32399 2828 37 0,'-3'-16'18'0,"3"10"-4"16,0 6 25-16,7 10-37 15,-25 12 1-15,-7 6 0 16,-3 9 1-16,-14 14-5 0,-8 5 1 16,-3 0 0-16,-3-2 0 15,7-4-8-15,6-3 0 16,8-6-7-16,14-4 0 16</inkml:trace>
  <inkml:trace contextRef="#ctx0" brushRef="#br0" timeOffset="398105.8082">32011 3079 44 0,'-3'-44'22'0,"27"0"-8"0,-17 35 36 0,0-1-48 15,4 1 0-15,0 9 1 16,3 0 1-16,3 12-5 16,1 1 0-16,0 15 3 15,-1-6 0-15,1 6-1 16,3 4 1-16,-3 2-6 15,-1-2 0-15,4-1-10 16,-3-6 0-16,0 3-4 16,3-6 0-16</inkml:trace>
  <inkml:trace contextRef="#ctx0" brushRef="#br0" timeOffset="398333.795">32431 3223 47 0,'3'-9'23'0,"1"-7"-17"0,-4 16 40 15,0 0-46-15,0 6 0 16,0 4-1-16,-4 5 1 16,1 4 0-16,-1 3 0 15,1 3-1-15,-1 0 1 16,1 1-8-16,3 2 1 15,3-9-8-15,11-7 0 16</inkml:trace>
  <inkml:trace contextRef="#ctx0" brushRef="#br0" timeOffset="398617.9769">32770 3132 41 0,'0'-19'20'0,"-8"16"-13"15,8 6 29-15,-7 1-36 16,0 2 0-16,-7 6 0 16,0 4 0-16,-3 6 0 15,-1 3 0-15,-3 0 0 16,3 0 0-16,4 4 0 16,3-8 0-16,4 5 0 15,7-4 0-15,4-4 1 16,10-8 0-16,7-1-1 15,7 1 1-15,-3-10-4 16,17 0 0-16,4 0-5 16,-7-10 1-16,-7 4-7 15,0 3 1-15</inkml:trace>
  <inkml:trace contextRef="#ctx0" brushRef="#br0" timeOffset="398812.0209">32819 3311 46 0,'-21'-9'23'0,"24"5"-17"0,1 8 43 16,-1-1-46-16,-3 3 0 15,4 7 0-15,-4 9 1 0,3 6-5 16,1 0 0-16,-4 6 1 16,3 1 0-16,1 3-11 15,-4-4 1-15,4-3-7 16,3-9 0-16</inkml:trace>
  <inkml:trace contextRef="#ctx0" brushRef="#br0" timeOffset="399083.3802">32960 2856 33 0,'-4'-25'16'0,"33"13"-7"0,-19 9 19 0,1 6-25 16,3 3 0-16,4 7 4 15,-1 5 0-15,1 4-8 16,0 19 1-16,-8 6 5 0,-6 16 1 16,-4-4-2-16,-7 17 1 15,-7 8-6-15,-1 1 0 16,-2 0-9-16,3-23 1 15,-25 26-7-15,-18-31 0 16</inkml:trace>
  <inkml:trace contextRef="#ctx0" brushRef="#br0" timeOffset="400418.0353">24201 4518 34 0,'-4'-3'17'0,"8"-3"-9"0,-4 6 18 15,3-6-21-15,4-1 0 0,4 1 4 16,3-3 0-1,46-1-11 1,0 1 1-16,3-4 6 16,4 7 1-16,-14 3-5 15,-10 0 1-15,-12 3-7 16,-6 0 0-16,-7 3-6 16,-4 0 0-16,3 3-5 15,5 1 0-15</inkml:trace>
  <inkml:trace contextRef="#ctx0" brushRef="#br0" timeOffset="400671.3717">24610 4214 35 0,'-11'-9'17'0,"4"-23"-2"0,4 23 29 0,-1 0-39 0,1 2 0 16,-1 10 4-16,-3 10 1 16,0 9-12-16,0 6 0 15,3 19 7-15,1-3 0 16,3 16-5-16,0 2 1 16,3 14-11-16,-6-7 1 15,-4 0-10-15,-14-7 1 16</inkml:trace>
  <inkml:trace contextRef="#ctx0" brushRef="#br0" timeOffset="405971.9437">25693 4440 16 0,'3'-19'8'0,"-3"28"0"0,0-9 9 0,0-3-14 15,0-3 1-15,0 6 4 16,-3 0 0-16,6 0-9 16,-3 0 1-16,0 0 6 15,-7 6 0-15,-7 4-1 16,-3 9 1-16,-1 9-3 16,-3-6 0-16,3-3-2 15,4 3 1-15,3-4-2 16,8 1 1-16,10-3-1 15,7-4 0-15,14 1 0 16,15-7 0-16,-5 0-1 16,1 1 1-16,-4 2-1 15,-3 7 1-15,-7 3 0 16,-11 6 0-16,-7-3 0 16,-14 9 1-16,0-6 0 0,-7 3 1 15,-7-6-3-15,-4-3 0 16,7-6-4-16,1-10 1 15,-4-6-6-15,3-7 0 16,4-5-4-16,7-11 1 16</inkml:trace>
  <inkml:trace contextRef="#ctx0" brushRef="#br0" timeOffset="406167.8966">25710 4383 33 0,'11'-15'16'0,"7"12"-9"0,-11-4 30 0,0 7-33 16,0 0 0-16,0 0 0 15,3 0 1-15,1 0-7 16,3-3 0-16,4 0 3 16,6-3 0-16,8-7-6 15,7 4 1-15,3-1-4 16,-6 7 1-16,-5 3-5 16,-6 0 0-16,-4 10 0 15,-3-4 0-15</inkml:trace>
  <inkml:trace contextRef="#ctx0" brushRef="#br0" timeOffset="406544.0112">26226 4456 24 0,'10'-7'12'0,"-6"1"-7"15,-1 3 23-15,1 0-25 0,-1 3 1 16,1-10 5-16,-4 10 0 15,0-6-9-15,-7 6 0 16,-4 0 6-16,-3 0 1 16,-7 9-3-16,-7 17 1 15,-8 8-3-15,1 13 1 16,7 3-3-16,7 0 0 16,10-3 0-16,11-9 1 15,14 3-1-15,7-13 0 16,32-22-1-1,0-6 1-15,-10-12-1 16,-8-20 1-16,-7-5-1 16,-10-7 0-16,-4-3 0 15,-7 6 1-15,-7 10-1 16,-4 3 1-16,1 9-5 16,13 3 0-16,1 7-9 15,10 9 0-15</inkml:trace>
  <inkml:trace contextRef="#ctx0" brushRef="#br0" timeOffset="407382.4486">27284 4035 28 0,'7'-59'14'0,"-4"46"4"0,-3 13 11 0,0 0-25 16,0 0 1-16,-10 13 2 16,-15 9 0-16,-17 25-8 15,-15 16 0-15,-3 15 6 16,-7 10 1-16,4 15-3 16,6 10 1-16,19-6-2 15,9-13 0-15,22 0 0 16,14-16 1-16,11-3-3 15,0-2 1-15,3-14-2 16,4-21 0-16,10-4-2 16,4-5 0-16,-1-23-7 15,1-6 1-15,-3-6-8 16,-5-4 0-16</inkml:trace>
  <inkml:trace contextRef="#ctx0" brushRef="#br0" timeOffset="413374.8628">27464 4440 27 0,'7'-3'13'0,"14"-16"-1"0,-14 6 13 16,4 1-21-16,-1 9 1 15,-3 0 6-15,0 3 0 16,-3-4-12-16,-8 8 1 16,-3 5 7-16,-3 0 1 15,-11 13-3-15,-11 7 1 16,-7 5-5-16,7-6 1 0,-3 10-4 15,0 3 0-15,3-7-6 16,0 4 1-16,7-10-7 16,4-3 0-16,11-12-3 15,-1 2 0-15</inkml:trace>
  <inkml:trace contextRef="#ctx0" brushRef="#br0" timeOffset="413584.5048">27242 4449 43 0,'3'-22'21'0,"11"-6"-8"16,-7 25 40-16,-3 0-48 16,-4 3 1-16,7 6 1 15,-4-3 0-15,1 13-10 16,-1 3 1-16,-3 15 5 16,7 1 1-16,8 6-4 15,2-1 1-15,4 4-6 0,8-6 1 16,-5-7-8-16,-3-9 1 15,1 0-9-15,2 0 1 16</inkml:trace>
  <inkml:trace contextRef="#ctx0" brushRef="#br0" timeOffset="413929.7473">27538 4779 39 0,'-4'6'19'0,"4"-16"-17"0,0 10 26 0,0-6-26 16,0-3 0-16,0-4-1 16,4 4 1-16,6-4-3 15,8 1 0-15,10-4 2 16,4 7 0-16,0 5-1 16,0-2 0-16,-4 9 0 15,-4 7 1-15,-9 12 0 16,-8-7 0-16,-11 7 1 15,-10 13 1-15,-14 2 0 16,-4-5 0-16,0-4 0 16,8-3 1-16,6-3-2 15,11 3 0-15,7-12-2 16,14-4 0-16,11-3-6 16,6-6 1-16,1 4-5 15,3-8 0-15,4-5-5 16,4 0 1-16</inkml:trace>
  <inkml:trace contextRef="#ctx0" brushRef="#br0" timeOffset="414111.7395">27975 4744 43 0,'-3'-3'21'0,"13"-3"-11"0,-10 6 38 16,0 0-44-16,0 3 0 15,-7 6 2-15,4 10 0 16,-4 6-8-16,-7 6 1 15,3 4-1-15,-3-7 0 0,7 0-13 16,14 4 1-16,0-4-4 16,0-3 0-16</inkml:trace>
  <inkml:trace contextRef="#ctx0" brushRef="#br0" timeOffset="416331.0792">28187 4528 40 0,'-4'6'20'0,"8"-6"-14"16,-4 0 20-16,3 0-22 15,5 3 0-15,6 3 1 0,7-6 1 16,7 0-9-16,4-6 1 16,10 3 4-16,8-3 1 15,-8-4-5-15,0 4 0 16,-10 6-6-16,-7 3 1 15,-11 7-7-15,-4 2 1 16</inkml:trace>
  <inkml:trace contextRef="#ctx0" brushRef="#br0" timeOffset="416585.5309">28441 4355 37 0,'-7'-25'18'0,"3"9"-6"16,1 16 29-16,3 0-39 16,0 0 1-16,-4 7 2 15,4 2 1-15,-3 13-7 16,-1-6 0-16,1 9 4 16,-1 12 0-16,1 7-1 15,3 3 0-15,0 10-4 16,0-4 0-16,3-6-8 15,4-3 1-15,4 0-8 16,6-13 1-16</inkml:trace>
  <inkml:trace contextRef="#ctx0" brushRef="#br0" timeOffset="417232.3924">29333 4239 28 0,'25'-31'14'0,"18"-1"5"0,-33 23 14 15,-3-7-28-15,0 10 0 16,-7 6 1-16,-7 10 1 16,-18 11-9-16,-13 14 0 0,-12 12 6 15,1-3 0-15,-11 12-3 16,3 4 0-16,8 3-5 15,7-7 1-15,10-9-7 16,7-6 0-16,11-16-6 16,11-6 1-16</inkml:trace>
  <inkml:trace contextRef="#ctx0" brushRef="#br0" timeOffset="417428.5249">29129 4224 56 0,'-4'-16'28'0,"1"6"-29"15,3 17 54-15,3-7-53 16,-3 9 0-16,4 4-1 16,3 2 0-16,4 10 1 15,-1 10 0-15,4-13-2 16,4 9 1-16,-1 7-6 0,5 6 1 16,-1-10-6-16,-7 4 0 15,4 6-5-15,-8-10 1 16</inkml:trace>
  <inkml:trace contextRef="#ctx0" brushRef="#br0" timeOffset="417727.1215">29383 4659 30 0,'-7'-9'15'0,"14"-16"-8"0,-7 25 23 16,7-9-30-16,-4 2 0 0,12-5-1 16,2-7 1-1,1 3 0-15,10 7 0 0,0-1-1 16,1 1 1-16,-1 3 0 15,-4 6 0-15,-6 6 1 16,-4 3 1-16,-10 7 1 16,-11 3 1-16,-11 12 1 15,-3 1 0-15,0-1 0 16,0 0 0-16,3-2-1 16,4-8 0-16,7 11-2 15,0-16 0-15,7-4-2 16,17 4 1-16,12-7-4 15,6-9 0-15,0 0-6 16,0-9 1-16,4-7-8 16,-4 7 1-16</inkml:trace>
  <inkml:trace contextRef="#ctx0" brushRef="#br0" timeOffset="418042.6326">29767 4650 45 0,'-28'3'22'0,"11"13"-21"0,17-16 38 16,0 0-39-16,0 0 0 15,7-6-1-15,10-7 1 16,8 0 0-16,7 7 0 16,3 0-1-16,-3 0 1 15,-4-1 0-15,-7 11 0 0,-3 5 1 16,-15 7 1-16,-10 6 0 15,-14 6 0-15,-7-3 0 16,3 3 1-16,4 3-1 16,7-2 1-16,3-4-2 15,18-10 0-15,14-2-5 16,11-10 1-16,0-9-7 16,0 3 0-16,21-4-6 15,-7-5 1-15</inkml:trace>
  <inkml:trace contextRef="#ctx0" brushRef="#br0" timeOffset="418253.3504">30198 4584 42 0,'-11'-3'21'0,"36"3"-21"0,-18-3 36 16,7-3-37-16,14-4 1 15,11 1 0-15,3-1 0 16,4-5-1-16,-3 2 0 16,-1 4-5-16,-14-1 1 15,-3 4-7-15,0 6 0 16</inkml:trace>
  <inkml:trace contextRef="#ctx0" brushRef="#br0" timeOffset="418451.1147">30427 4390 54 0,'-3'-3'27'0,"3"-10"-23"16,0 13 50-1,0 3-52-15,0 3 0 0,0 4 0 16,0 6 1-16,3 12-4 16,4 6 1-16,0 7-1 15,4 0 0-15,6 3-9 16,-6 0 0-16,0-10-9 15,-8-3 1-15</inkml:trace>
  <inkml:trace contextRef="#ctx0" brushRef="#br0" timeOffset="418719.8664">31309 4101 49 0,'-3'-3'24'0,"6"28"-18"0,-10-15 36 16,-18 15-40-16,-6 12 1 16,-12 17 0-16,-10-7 1 15,-7 15-6-15,0 7 1 16,11 3-1-16,3-6 1 0,11-6-12 15,10-13 1-15,7-3-5 16,11-19 1-16</inkml:trace>
  <inkml:trace contextRef="#ctx0" brushRef="#br0" timeOffset="418928.864">30879 4358 44 0,'3'-28'22'0,"22"9"-12"15,-18 13 39-15,4 3-47 16,3 3 0-16,0 0 1 16,3 9 0-16,-3 4-5 15,1 9 1-15,-1-3 3 16,3-1 0-16,5 17-4 16,-1-4 1-16,-4 1-9 0,8-1 1 15,7-6-8-15,-8 0 0 16</inkml:trace>
  <inkml:trace contextRef="#ctx0" brushRef="#br0" timeOffset="419318.1549">31320 4568 49 0,'0'0'24'15,"-4"0"-26"-15,4 0 38 0,0-3-37 16,0 0 1-16,4-3-3 16,6 3 1-16,8-7 2 15,3 10 0-15,0 0-2 16,0 0 1-16,-7 0 1 15,-3 10 1-15,-7-1 2 16,-11 10 0-16,-4 9 1 16,-3 4 1-16,0-1 0 15,0 3 0-15,7-5-3 16,-4 2 1-16,4-9-1 16,7-3 0-16,7-4-5 15,4 1 1-15,10-13-8 16,7-3 1-16,4-3-7 15,6 3 0-15</inkml:trace>
  <inkml:trace contextRef="#ctx0" brushRef="#br0" timeOffset="419723.1659">31637 4659 40 0,'-10'-6'20'0,"10"12"-16"0,0-6 29 0,0-6-33 16,0 6 0-16,3-3 0 16,4-6 1-16,4 5-2 15,-1-8 1-15,4 3 0 16,-3 2 0-16,-4 4-1 16,4 6 1-16,-4 0-1 15,0-3 1-15,-4 10 1 16,-3-1 0-16,-3 10 0 15,-4 0 1-15,-4-7 0 16,1 7 1-16,-5-3-1 16,5 0 0-16,3-4-1 15,7 7 0-15,3-3-1 16,8 2 1-16,-4 1-1 16,0 3 1-16,0 0 0 15,-3 3 1-15,-4-6-1 16,-7-6 1-16,-11 2-4 0,-7-2 0 15,-3-4-8-15,0-6 1 16,7 4-6-16,6-4 1 16</inkml:trace>
  <inkml:trace contextRef="#ctx0" brushRef="#br0" timeOffset="419981.0146">31806 4509 41 0,'8'3'20'0,"27"-3"-21"0,-28-3 34 0,10-3-33 15,8-1 0-15,14 1-1 16,10-3 1-16,-3-1-3 15,-3 7 1-15,-12 0-8 16,-6 0 1-16,-7 6-3 16,-15 3 1-16</inkml:trace>
  <inkml:trace contextRef="#ctx0" brushRef="#br0" timeOffset="420190.014">32008 4396 54 0,'-8'-16'27'0,"-2"10"-22"0,10 6 58 16,0 0-63-16,-4 3 1 16,4 3 0-16,-3 4 1 15,3-1-2-15,0 10 0 16,7 9 0-16,0 4 1 16,7 2-4-16,4 10 1 15,3-3-11-15,0 0 0 16,-3-4-7-16,-4-9 1 15</inkml:trace>
  <inkml:trace contextRef="#ctx0" brushRef="#br0" timeOffset="420445.9853">32695 4233 60 0,'-7'16'30'0,"-24"21"-36"15,17-21 53-15,-15 9-47 16,-6 3 0-16,0 10 1 16,10 6 0-16,-10 9-6 15,-4 0 0-15,0 1-8 16,7-14 1-16,4-2-4 0,14-13 0 15</inkml:trace>
  <inkml:trace contextRef="#ctx0" brushRef="#br0" timeOffset="420640.6285">32441 4280 68 0,'15'-9'34'0,"-12"5"-44"0,-3 4 69 16,0 10-59-16,0 6 1 15,4 12-1-15,-1-13 0 16,4 14 0-16,4 2 0 16,3 10-5-16,0-7 1 0,4 10-10 15,-4-6 0-15,3 9-5 16,-2-13 1-16</inkml:trace>
  <inkml:trace contextRef="#ctx0" brushRef="#br0" timeOffset="420924.3005">32600 4678 40 0,'-7'-9'20'0,"21"-32"-20"15,-3 32 31-15,-1 2-32 16,8 1 0-16,3 0-1 16,0 3 1-16,1 3 1 15,-1 0 1-15,-4 0-2 16,-6 3 0-16,0 13 1 15,-4-1 0-15,-7 13 3 16,-4-3 0-16,-3 7 1 16,-4-7 0-16,4 13 0 0,4-4 0 15,-1-3 0-15,8 1 0 16,3-17-6-16,3 4 1 16,5-6-7-16,9-4 0 15,12-9-7-15,-5 0 1 16</inkml:trace>
  <inkml:trace contextRef="#ctx0" brushRef="#br0" timeOffset="421180.0684">33016 4597 34 0,'0'0'17'0,"8"-7"-1"0,-8 7 24 0,-4 7-38 15,-3-4 1-15,-4 9 2 16,4 10 0-16,-3 7-7 15,-11 2 1-15,3-3 3 16,-3 3 1-16,3 1-2 16,8-4 1-16,6-3-2 15,8 0 1-15,10-6-2 16,-4 0 1-16,8-13-6 16,3 4 1-16,11-10-8 15,3-4 0-15,-3 4-3 16,-7-3 0-16</inkml:trace>
  <inkml:trace contextRef="#ctx0" brushRef="#br0" timeOffset="421350.4027">33055 4791 45 0,'7'10'22'0,"4"-10"-15"0,-8 9 43 16,1 0-48-16,-4 10 0 15,0-3 0-15,-4 3 0 16,-3 9-3-16,0-3 0 15,4 3-6-15,-1 0 1 16,11-3-10-16,4 1 0 16</inkml:trace>
  <inkml:trace contextRef="#ctx0" brushRef="#br0" timeOffset="421691.3439">33154 4195 46 0,'-11'-50'23'0,"33"53"-7"15,-15-6 32-15,7 0-48 16,3 9 1-16,5 10 1 16,2 9 0-16,-3 6-2 15,1 7 0-15,-1 15 1 0,-11 10 1 16,-3 19 0-16,-10 15 0 16,-11-6-5-16,-21 3 1 15,-18 0-13-15,3 0 0 16,-13-3-3-16,3-13 0 15</inkml:trace>
  <inkml:trace contextRef="#ctx0" brushRef="#br0" timeOffset="423296.8468">24204 6212 42 0,'-3'0'21'0,"6"-7"-7"0,-3 7 22 15,0 0-34-15,4 0 0 16,6 3 1-16,8 1 0 15,14-8-4-15,13-5 0 16,12-3 3-16,6-1 0 16,1 0-1-16,-11 1 0 15,-4 3-3-15,-3 2 1 16,-11 4-6-16,-10 6 1 16,-11 4-9-16,-7 2 1 15,0 3-2-15,0-5 1 0</inkml:trace>
  <inkml:trace contextRef="#ctx0" brushRef="#br0" timeOffset="423491.6242">24592 5967 46 0,'-18'-25'23'0,"22"16"-15"16,-4-1 46-16,0 4-49 16,-4 6 0-16,8 6 2 15,-8 10 0-15,1 18-9 16,-4 4 0-16,0 12 5 15,0 3 1-15,3 10-8 16,1-3 0-16,3 2-10 16,-4-2 1-16,11-7-7 15,0-6 1-15</inkml:trace>
  <inkml:trace contextRef="#ctx0" brushRef="#br0" timeOffset="425835.5796">25573 6102 17 0,'-7'-3'8'0,"24"-22"-1"16,-10 18 9-16,8-5-15 15,2-7 0-15,4 3 2 16,8 1 1-16,-5-1-4 0,-2 3 1 15,-1 1 4-15,-7 2 0 16,0-8 1-16,-7 11 0 16,0-2 1-16,-11 3 0 15,-3 3-1-15,-10-1 1 16,-11 4-2-16,-1 7 1 16,-2 12-3-16,-5 9 0 15,8-3-2-15,0-6 1 16,7 6-2-16,10 0 0 15,11 6-1-15,14 1 0 0,11-4 0 16,14 6 0-16,3 1 0 16,-3 9 0-16,-4-10 1 15,-3 4 1-15,-11-1-1 16,-10 1 1-16,-4-3-1 16,-11 5 1-16,-24-5 0 15,-4-10 0-15,-3 3 0 16,0-15 1-16,-1 2-2 15,8-8 1-15,7-17-1 16,10-5 0-16,11-11-1 16,11-11 0-16,10-7 0 15,7-6 0-15,1 0 0 16,2-1 0-16,-6 7 1 16,-7 7 0-16,-1 9-2 15,-3 3 0-15,-3 6-3 16,3 3 0-16,4 4-8 15,10 2 0-15,4 4-3 16,-4 3 1-16</inkml:trace>
  <inkml:trace contextRef="#ctx0" brushRef="#br0" timeOffset="426164.5968">26137 6133 36 0,'-7'-3'18'0,"0"-6"-13"0,4 9 34 16,-18 19-33 0,-8 6 0-16,1 0 1 15,0 6 0-15,7 13-10 16,7-3 0-16,7-7 6 16,10-2 0-16,8-4-3 15,13-9 0-15,5-7-2 16,9-9 1-16,1-12 0 15,0-4 0-15,-4-12-1 16,-10-3 0-16,-4-10 0 16,-10 1 1-16,-8-7-1 15,-6 9 1-15,-8-2-3 16,1 5 1-16,-1 1-5 16,4 3 1-16,3 3-6 15,4 12 0-15</inkml:trace>
  <inkml:trace contextRef="#ctx0" brushRef="#br0" timeOffset="428280.7961">20807 12744 29 0,'-7'-16'14'0,"53"-9"-13"0,-29 12 15 0,19-6-16 16,24-3 1-16,21-3 2 15,7-6 0-15,18-7-3 16,14 7 0-16,10-3 2 16,-13 2 0-16,-5 4-1 15,1 6 1-15,-10 6-2 16,-12 1 1-16,-17 2-1 16,-14 7 1-16,-7 0 0 15,-17-1 1-15,-15 4 0 16,-14 6 0-16,-21 4 1 15,-25 2 0-15,-14 7 0 16,-28 9 0-16,-21 3-1 16,-18 6 1-16,3 4 0 15,-13 3 1-15,3-4-1 16,3-2 1-16,22-7-1 16,21-3 0-16,17-6-2 0,15-6 0 15,17-7-2-15,18-3 1 16,25-9-2-16,20-10 1 15,29-9 0-15,11 3 0 16,17-3 0-16,14-3 1 16,8 3-1-16,-1 0 0 15,-17 6-3-15,-8 0 1 16,-2 10-6-16,-8-7 0 0,-4 13-5 16,-24 3 0-1</inkml:trace>
  <inkml:trace contextRef="#ctx0" brushRef="#br0" timeOffset="429858.4492">27224 5578 25 0,'7'-22'12'0,"0"3"-1"15,-3 10 13-15,3-4-20 16,-4-2 0-16,1-4 4 16,-1 3 0-16,1 4-9 0,-4 5 1 15,3 1 6-15,-6 3 1 16,-4 3-1-16,-11 13 0 15,-17 9-2-15,-15 18 0 16,1 29 0-16,-11 19 0 16,-11 9-1-16,1 13 1 15,10 16-1-15,14-4 0 16,18-3-1-16,17-6 0 16,11-7-2-16,21-2 1 15,11-7-3-15,-4-22 0 0,4-9-2 16,-4-12 0-16,1-10-6 15,-5-10 1-15,8-6-8 16,-4-15 0-16,0-4 0 16,-6-15 0-16</inkml:trace>
  <inkml:trace contextRef="#ctx0" brushRef="#br0" timeOffset="433445.4827">27563 5926 29 0,'7'-22'14'0,"7"7"2"16,-14 15 14-16,3 6-26 15,-3-9 1-15,-3 3 2 16,-8 9 0-16,-3 10-9 16,-7 19 1-16,-14-4 5 15,-15 10 1-15,4 6-3 16,4 7 0-16,0-4-3 16,6-3 0-16,5 0-5 15,6-15 0-15,7-7-6 16,8-12 1-16,3-7-4 15,7-15 0-15</inkml:trace>
  <inkml:trace contextRef="#ctx0" brushRef="#br0" timeOffset="433643.8338">27266 6064 28 0,'7'-62'14'0,"32"18"-1"0,-32 31 22 16,0 4-27-16,-3 2 1 16,3 7 5-16,0 0 0 15,0 4-18-15,3 8 1 16,1 10 11-16,-4 9 0 15,0-9-5-15,4 13 1 16,-1 6-6-16,1-1 1 16,3 7-7-16,0-6 1 15,11 3-6-15,0-13 1 16,3-2-7-16,0-11 0 16</inkml:trace>
  <inkml:trace contextRef="#ctx0" brushRef="#br0" timeOffset="434062.3829">27661 6321 31 0,'-28'-40'15'0,"18"52"-5"16,6-18 21-16,0 0-31 16,1 6 1-16,-4 0 0 15,0 0 0-15,3 0-2 16,1 0 1-16,6-7 0 15,8 4 0-15,7 3-1 16,6 0 1-16,4-3-1 0,1 9 1 16,-5 4-1-16,-2-4 1 15,-8 10 0-15,-4 3 0 16,-6 2 2-16,-11 8 1 16,-14-7 0-16,-8 6 1 15,1 3 0-15,3-6 0 16,4-3-2-16,7 0 1 15,11 3-2-15,10-3 0 16,7-6-1-16,3-7 0 16,1 4-1-16,-4-1 1 15,-7 1 0-15,-10 6 1 16,-11 0-2-16,-15 6 1 16,1-7-4-16,0 1 1 0,7-9-5 15,7-1 0-15,7-9-6 16,14-6 0-16</inkml:trace>
  <inkml:trace contextRef="#ctx0" brushRef="#br0" timeOffset="434258.2749">27926 6447 44 0,'-4'0'22'0,"29"-13"-15"15,-21 16 39-15,-4-3-44 16,3 0 0-16,-6 7 1 15,-4 5 1-15,-1 7-6 16,-6 9 1-16,4 0 1 16,-1 1 0-16,8-4-9 15,3 0 1-15,7-3-9 16,7 0 1-16</inkml:trace>
  <inkml:trace contextRef="#ctx0" brushRef="#br0" timeOffset="434601.4073">28222 6296 44 0,'-32'19'22'0,"29"-19"-15"15,3 0 33-15,7-3-39 16,4 0 0-16,10 0 0 16,11-7 1-16,6 4-3 15,8 0 1-15,4-4-1 16,-8 1 0-16,0 0-4 15,-3-1 0-15,-7 7-6 16,-8 0 0-16,1 3-4 16,-7 12 1-16</inkml:trace>
  <inkml:trace contextRef="#ctx0" brushRef="#br0" timeOffset="434812.2838">28515 6118 42 0,'-39'-32'21'0,"32"17"-6"0,4 11 40 16,-1 4-50-16,-3 0 1 16,7 4 0-16,-3-1 0 15,3 3-10-15,-4 13 1 16,4 9 5-16,4 10 1 16,6 12-9-16,-3 6 1 0,4 4-9 15,-4-10 1-15,3 6-6 16,-3-18 1-16</inkml:trace>
  <inkml:trace contextRef="#ctx0" brushRef="#br0" timeOffset="435773.5384">29217 5983 23 0,'14'-47'11'0,"4"6"5"16,-11 35 9-16,0-7-20 16,0 7 1-16,0-7 5 15,0 13 1-15,0 0-13 16,-3 7 0-16,-8 2 9 15,-10 13 1-15,-14 19-3 16,3 6 0-16,-17 12-5 16,-8 1 0-16,8 3-7 15,3 2 0-15,4-8-7 16,7-13 0-16,7-10-5 16,3-9 0-16</inkml:trace>
  <inkml:trace contextRef="#ctx0" brushRef="#br0" timeOffset="435953.0679">29041 6083 42 0,'17'-60'21'0,"1"45"-6"0,-18 5 37 16,-4 4-46-16,4 6 1 15,4 6 1-15,-1-6 0 16,5 19-12-16,-1 0 1 16,0 6 7-16,0 10 0 15,3-1-9-15,1 7 1 16,-1 6-10-16,1 6 0 0,7-6-6 15,-4 3 0-15</inkml:trace>
  <inkml:trace contextRef="#ctx0" brushRef="#br0" timeOffset="436358.8862">29274 6397 42 0,'-11'-19'21'0,"0"-6"-19"16,11 12 33-16,0 4-35 15,0-7 1-15,4 7-1 16,3-1 1-16,4 4-2 16,3-3 0-16,7 2 1 15,0 4 0-15,0 0-1 16,0 0 1-16,-3 6 0 16,-4-3 1-16,-3 9-1 15,-4-2 0-15,-4 8 1 0,-3-2 0 16,-3 6 0-16,-1 0 1 15,1-1-2 1,-1-2 1-16,1 3 0 0,-1-3 0 31,11-4-1-31,0-2 0 16,0-1 0-16,0 3 1 16,-3 4-1-16,-8 0 1 15,-3 6 0-15,-7 0 1 16,4-3-1-16,-1-1 0 0,4-2-3 15,3-7 0-15,1-2-9 16,6-4 0-16,1 6-4 16,-4-9 1-16</inkml:trace>
  <inkml:trace contextRef="#ctx0" brushRef="#br0" timeOffset="436688.2858">29531 6394 40 0,'-11'18'20'0,"19"-52"-16"16,-8 28 35-16,7-1-39 15,3-2 1-15,8 3 0 16,-1 2 1-16,5-5-3 16,-5 6 1-16,4 3 0 15,1 0 1-15,-1 0-1 0,-4 3 1 16,-6 10 0-16,-4 9 0 15,-11 3 0-15,-6 3 1 16,-11 6 0-16,-4 7 0 16,-3-10 0-16,3 1 0 15,15-4-2-15,10-6 1 16,17-6-2-16,1-10 0 16,7-3-5-16,10-9 0 15,7-4-8-15,8-8 0 16,-12 2-1-16,-6 3 0 15</inkml:trace>
  <inkml:trace contextRef="#ctx0" brushRef="#br0" timeOffset="436931.3395">30064 6419 36 0,'0'-4'18'0,"10"-2"-17"16,1 0 34-16,3-3-35 15,11-1 0-15,3 1 0 16,4-1 0-16,6 1 0 16,5-1 0-16,-1 1-5 15,-3 6 0-15,-4 3-6 16,-10-3 0-16</inkml:trace>
  <inkml:trace contextRef="#ctx0" brushRef="#br0" timeOffset="437139.7434">30279 6193 57 0,'-18'-19'28'0,"18"10"-18"0,0 9 53 16,0 3-61-16,-3 9 1 15,-4 10 0-15,0 16 0 0,0 12-4 16,-4 0 0-16,0 10 0 16,4-10 1-16,4 3-14 15,3 1 1-15,0-14-8 16,-4 7 0-16</inkml:trace>
  <inkml:trace contextRef="#ctx0" brushRef="#br0" timeOffset="437964.479">31034 5992 27 0,'18'-25'13'0,"-4"-3"3"0,-14 28 14 16,3 0-24-16,-3 0 1 16,4-6 3-16,-4 12 0 0,-4 0-14 15,-6 13 1-15,-8 6 8 16,-7 0 1-16,-10 13-4 16,-4 9 0-16,4 12-4 15,3 1 1-15,0-1-5 16,8-8 1-16,-1-4-7 15,7-7 1-15,11-14-5 16,4-1 0-16</inkml:trace>
  <inkml:trace contextRef="#ctx0" brushRef="#br0" timeOffset="438175.1087">30836 6055 46 0,'11'-41'23'0,"-8"32"-14"16,-3 2 43-16,0 7-49 15,0 4 0-15,0 2 2 0,0 9 0 16,4-2-7-16,3 6 0 16,4 9 4-16,6 7 0 15,4 2-4-15,1 7 0 16,-5 0-7-16,-6 9 1 16,-8-3-9-16,4 4 0 15,-7-1-1-15,0-12 1 16</inkml:trace>
  <inkml:trace contextRef="#ctx0" brushRef="#br0" timeOffset="438640.7477">31104 6466 40 0,'0'-13'20'0,"11"10"-25"16,-11-3 40-16,0 6-35 16,4-7 1-16,3 4-1 15,0-6 1-15,3-4-2 16,4 4 1-16,4 3 0 16,0 3 1-16,10-7-1 15,-7 4 0-15,-3 3 0 16,-1-4 0-16,1 7 0 15,-4 4 1-15,-3-1 0 16,-4 3 0-16,-4 7 1 0,-3-4 0 16,-7 7 0-1,-7-1 0-15,-4 4 0 0,1-6 1 16,-1-1-1-16,4-2 0 16,3 2-2-16,8-2 1 15,6-1-2-15,8 0 1 16,3 1-1-16,0 5 1 15,0-5-1-15,-3 6 1 16,-8-4 0-16,-10 4 1 16,-10-4-3-16,-8 1 1 15,0-1-5-15,4-2 1 0,4-4-9 16,6 0 1 0</inkml:trace>
  <inkml:trace contextRef="#ctx0" brushRef="#br0" timeOffset="439062.4696">31369 6441 40 0,'-4'0'20'0,"8"-13"-21"16,0 7 29-16,3-1-28 15,3-2 1-15,1-3-1 16,3-4 1-16,4 6-1 16,3 1 0-16,3 9 1 15,-2-3 1-15,-5 3-1 0,1 6 1 16,-8-3-1-16,-6 7 1 16,-8 2 0-16,-3 1 0 15,-3-1-1-15,-1 4 1 16,1 3-1-16,6 0 0 15,4-7-1-15,7 4 0 16,4 3 0-16,3 3 0 16,0 0 0-16,-3-4 0 15,-8-2 0-15,-14 0 0 16,-13-1 0-16,-8 1 1 0,-7 0-5 16,11-4 0-16,7-2-8 15,7-7 0-15,14-3-2 16,14-13 1-16</inkml:trace>
  <inkml:trace contextRef="#ctx0" brushRef="#br0" timeOffset="439349.2573">31775 6243 45 0,'3'-3'22'0,"4"0"-23"16,4 0 45-16,7-1-44 0,-1-2 1 31,36-6 0-31,4-1 0 16,-5 4-4-16,-6-1 0 15,-3 4-5-15,-8 0 1 16,-7-1-7-16,-10 7 1 16</inkml:trace>
  <inkml:trace contextRef="#ctx0" brushRef="#br0" timeOffset="439572.1999">32025 6036 55 0,'-3'-31'27'0,"-1"18"-26"16,4 13 51-16,0 0-49 16,0 0 0-16,0 6 2 15,0 16 0-15,0-3-7 16,-3 16 0-16,-1 9 4 16,1 12 1-16,3 7-6 15,3-1 0-15,1 1-12 16,-1-10 1-16,4-12-5 15,0-6 0-15</inkml:trace>
  <inkml:trace contextRef="#ctx0" brushRef="#br0" timeOffset="439871.4276">32978 5886 40 0,'-14'-26'20'0,"14"39"-7"0,-8-16 30 0,1 15-40 16,-10 1 0-1,-8 18 1-15,-3 7 1 0,-7 0-7 16,-11 9 1-16,-4 3 3 15,-3 9 0-15,8-2-7 16,6-1 0-16,7-9-11 16,14-6 1-16,8-16-2 15,10-9 1-15</inkml:trace>
  <inkml:trace contextRef="#ctx0" brushRef="#br0" timeOffset="440087.3335">32717 5886 60 0,'10'-10'30'0,"-3"29"-31"16,-7-19 63-16,0 0-60 0,4 6 0 15,-1 7 0-15,4 12 0 16,0 3-3-16,4-3 0 16,0 10 2-16,-1 2 0 15,-6 4-6-15,-1-6 1 16,4 5-10-16,-7 1 1 15,7-10-7-15,0-2 0 16</inkml:trace>
  <inkml:trace contextRef="#ctx0" brushRef="#br0" timeOffset="440501.9404">32822 6400 42 0,'-7'0'21'0,"0"-32"-18"16,7 26 31-16,7 3-35 15,-3-6 1-15,3-4-1 16,7 1 1-16,0 5-1 16,11-2 1-16,-7 9-1 15,-4 0 0-15,0-3 0 16,0 6 1-16,-4 3 0 15,-3 0 0-15,-3 4 2 16,-8 5 0-16,-3 1 0 16,-7-3 1-16,0 9-1 15,4-4 0-15,-4-2-1 16,6 0 1-16,12-4-2 16,3 4 0-16,4-3 0 0,3 2 0 15,-4 1 0-15,-3 0 1 16,-3 2 0-16,-1 1 0 15,-10 0 0-15,-7-3 0 16,-10-7-5-16,6-3 1 16,0 1-10-16,11-1 1 15,4-6-3-15,3-6 1 16</inkml:trace>
  <inkml:trace contextRef="#ctx0" brushRef="#br0" timeOffset="440772.084">33189 6268 43 0,'-10'0'21'0,"3"0"-17"15,3 0 41-15,1 16-45 16,-4-1 0-16,0 4 2 16,-4 9 0-16,0-6-2 15,-3 7 0-15,4-4 1 16,-1 3 0-16,4-6 0 15,0 0 1-15,7 0-2 16,4-7 1-16,6 4-1 16,11-9 1-16,7-7-3 15,8-6 0-15,-1 0-7 16,-3-10 0-16,7 4-7 16,-8 2 1-16</inkml:trace>
  <inkml:trace contextRef="#ctx0" brushRef="#br0" timeOffset="440952.957">33285 6481 49 0,'-7'16'24'0,"-15"3"-17"0,15-10 41 16,-3 10-48-16,-1 6 1 16,1-6 0-16,2 3 0 0,5 3-4 15,3 3 0-15,3-3-7 16,5 0 1-16,-1-3-8 15,-4-6 1-15</inkml:trace>
  <inkml:trace contextRef="#ctx0" brushRef="#br0" timeOffset="441251.9623">33249 5917 36 0,'14'-10'18'0,"29"20"-10"16,-33-7 26-16,-3 6-31 16,8 7 1-16,2 9 2 0,4 3 1 15,-7 10-9 1,-3 15 0-16,-7 16 6 0,-12 10 0 15,-2 12-2-15,-4-13 0 16,-7 10-6-16,-15 3 0 16,-6-10-7-16,-7-2 0 15,6-7-4-15,8-13 0 16</inkml:trace>
  <inkml:trace contextRef="#ctx0" brushRef="#br0" timeOffset="485076.922">23654 7877 11 0,'10'-22'5'0,"15"0"-3"15,-14 16 5-15,-1-1-3 16,1 1 1-16,-1 0 2 16,1-1 0-16,-4 1-9 15,0 0 1-15,-7 6 6 16,-3-3 1-16,-8 6-3 15,-3 3 1-15,-4 4-2 16,-6 2 0-16,-12 4 0 16,-6 3 0-16,-4-4-1 15,-3 1 0-15,-1 0-1 16,-3 3 1-16,11-1 0 16,7 1 0-16,14-6 0 15,13 2 0-15,16 4-1 0,13-6 1 16,7 2-1-16,11-2 1 15,3-1-1-15,4 4 1 16,-7-6-1-16,-11-4 1 16,0 6-1-16,-7 4 0 15,-7 9 1-15,-6-6 0 16,-12 3 0-16,-7-6 1 16,-3-4-1-16,-3 1 0 0,-1-7-2 15,0 6 1-15,4-2-5 16,4-10 0-16,13 0-6 15,4 0 0-15</inkml:trace>
  <inkml:trace contextRef="#ctx0" brushRef="#br0" timeOffset="485234.8311">23851 8165 40 0,'-3'-12'20'0,"27"5"-23"15,-13 4 34-15,-4 6-31 16,0 1 1-16,0-4-5 15,-3 3 1-15,-4 3-6 16,0-3 1-16,0 7-3 16,-4-1 1-16</inkml:trace>
  <inkml:trace contextRef="#ctx0" brushRef="#br0" timeOffset="485571.4068">24176 7736 30 0,'7'-38'15'0,"4"-3"-10"0,-8 32 28 16,1-4-27-16,-1 1 0 0,1 2 1 16,-4 10 1-16,0 0-12 15,3 3 1 1,-3 10 7-16,0 3 0 0,-3 9-3 15,-1 0 0-15,1 9-1 16,-1 10 1-16,4 10 0 16,0 5 0-16,0 1-1 15,0 2 1-15,0-5 0 16,4-10 0-16,-4-6-3 16,0-10 1-16,0-6-4 15,0-6 0-15,-4 0-6 16,1-7 1-16,-1-2-5 15,0-1 0-15</inkml:trace>
  <inkml:trace contextRef="#ctx0" brushRef="#br0" timeOffset="485752.6321">24049 8021 40 0,'-39'-22'20'0,"36"-16"-22"0,10 32 36 15,3 0-34-15,15 0 1 16,7-4 0-16,13-2 1 15,19-1-2-15,3 1 1 16,-4 2-1-16,-6 4 0 16,-8 0-4-16,-3 6 0 15,-14 0-8-15,-11 3 0 16</inkml:trace>
  <inkml:trace contextRef="#ctx0" brushRef="#br0" timeOffset="485963.49">24585 8234 49 0,'14'19'24'0,"43"3"-30"16,-47-22 42-16,1-3-46 15,-4 9 1-15,0 4-17 16,-11-7 1-16</inkml:trace>
  <inkml:trace contextRef="#ctx0" brushRef="#br0" timeOffset="528944.6639">25206 10003 29 0,'-11'-3'14'0,"11"-4"-7"15,0 7 15-15,0 4-20 16,-7-1 0-16,-7 9 2 15,-3 7 0-15,-1 6-5 16,-3 0 1-16,-7 13 2 16,-8 9 1-16,-3-6-2 15,-3 3 1-15,-4-4-2 16,7 1 1-16,4-3-2 16,7-4 0-16,0-2-4 15,7-10 0-15,3-13-6 16,4-6 0-16,7-6-1 15,3-10 1-15</inkml:trace>
  <inkml:trace contextRef="#ctx0" brushRef="#br0" timeOffset="529154.6491">24751 10288 35 0,'7'-28'17'0,"0"0"-17"0,-3 18 36 16,3 1-31-16,-4 0 1 16,1 2 1-16,-1 1 0 15,1 9-10-15,-1 3 1 16,4 7 6-16,0 3 1 15,0 6-4-15,4 3 1 16,0-3-1-16,6 3 0 0,-3 0 0 16,4 0 0-16,0 0-1 15,-4-3 0-15,-4 0-6 16,-3-3 1-16,-3-4-10 16,-8 4 0-16</inkml:trace>
  <inkml:trace contextRef="#ctx0" brushRef="#br0" timeOffset="530251.159">25072 10545 40 0,'0'-3'20'0,"3"-6"-10"15,-3 9 26-15,0 0-34 0,0 0 1 16,0 0 1-16,4 0 0 16,-4 6-6-16,3 3 1 15,-3 7 3-15,0 3 1 16,0 6-2-16,0 3 0 15,0 0 0-15,0 7 0 16,0-4-3-16,0-2 0 16,0-1-5-16,4-6 1 15,3-7-10-15,4-2 1 16</inkml:trace>
  <inkml:trace contextRef="#ctx0" brushRef="#br0" timeOffset="530535.5816">25269 10658 35 0,'0'-6'17'0,"4"-13"-6"15,-4 19 21-15,0-6-27 16,0 6 1-16,0 0 1 15,0 0 0-15,0 6-10 16,0 7 1-16,0-1 5 16,0 13 1-16,0-3-3 15,0 6 1-15,4 1-5 16,-1-1 0-16,1 0-9 0,-1 0 1 16,4-3-4-1,-10-12 0-15</inkml:trace>
  <inkml:trace contextRef="#ctx0" brushRef="#br0" timeOffset="531121.1256">25774 10392 26 0,'-21'-19'13'0,"10"19"-3"0,11 0 17 16,0 0-23-16,0 0 0 15,4-6 3-15,-4 6 0 16,7 0-9-16,0 0 1 0,7 0 5 16,0-4 0-16,7 1-2 15,7-3 0-15,4 0-2 16,0 6 1-16,0 0-4 15,3 3 1-15,-10 0-6 16,-4 3 1-16,-11 4-7 16,-3-1 1-1</inkml:trace>
  <inkml:trace contextRef="#ctx0" brushRef="#br0" timeOffset="531319.0641">25869 10213 38 0,'-17'-44'19'0,"20"47"-22"16,-3-3 32-16,0 3-26 16,0 4 1-16,0 8 2 15,-3 4 0-15,-1 6-7 16,0 3 0-16,4 7 4 16,-3-1 1-16,3 4-3 0,0-4 1 15,0 7-9-15,0 3 0 16,3 0-7-16,-6-6 1 15</inkml:trace>
  <inkml:trace contextRef="#ctx0" brushRef="#br0" timeOffset="533075.8185">26712 10044 29 0,'4'-7'14'0,"-1"10"-5"0,-3-3 15 0,-3 4-21 16,-8 5 0-16,-3 7 2 16,-7 2 1-16,-7 11-8 15,-7 8 1-15,-4 1 4 16,3 3 1-16,1-1-4 16,0-2 1-16,-4-3-6 15,0-1 0-15,8-9-6 16,6 3 1-16,11-12-3 15,7-10 0-15</inkml:trace>
  <inkml:trace contextRef="#ctx0" brushRef="#br0" timeOffset="533313.4135">26391 10156 42 0,'7'-9'21'0,"0"-16"-20"15,-3 19 44-15,-4-1-42 16,0 1 1-16,0 0 0 0,0 6 0 15,0 0-6-15,3 3 1 16,1 6 3-16,3 10 0 16,4 6-1-16,-1 7 0 15,8-1-1-15,-4 4 1 16,0-1-2-16,-3-6 0 16,-4 0-5-16,-4 1 1 15,1-1-10-15,3 3 1 16,3-12-2-16,-3-6 0 0</inkml:trace>
  <inkml:trace contextRef="#ctx0" brushRef="#br0" timeOffset="533539.2226">26730 10401 37 0,'11'-3'18'0,"-1"0"-18"16,-10 6 34-16,7 0-29 15,-7 6 0-15,4 10 1 16,-4-6 1-16,-4 6-10 16,1-1 1-16,3 8 6 15,0 2 0-15,-4 3-5 16,1-6 1-16,3 0-9 16,0-6 0-16,3-3-6 15,4-13 1-15</inkml:trace>
  <inkml:trace contextRef="#ctx0" brushRef="#br0" timeOffset="533929.759">26846 10461 37 0,'0'0'18'0,"0"3"-21"0,0-3 28 0,11-6-24 16,0 2 0-16,3 4 0 15,0-9 0-15,0 6-1 16,0 0 0-16,0 3 1 16,-3-3 1-16,3 6-1 15,-11 3 1-15,1 3-1 16,-8 7 1-16,-3 0 0 15,-7-1 1-15,0 4 0 16,-7 0 1-16,3 0-1 16,1-3 0-16,10-1 0 15,3-2 1-15,18-7-3 16,0-3 0-16,11-6-5 16,7-3 0-16,14-4-5 15,-1-5 0-15,1 5-7 16,-10 1 1-16</inkml:trace>
  <inkml:trace contextRef="#ctx0" brushRef="#br0" timeOffset="534230.3544">27270 10392 37 0,'-21'6'18'0,"21"-31"-12"0,0 25 31 16,0 0-34-16,7 0 0 0,3-3 0 16,11 3 1-1,29-7-6 1,-4 1 1-16,3 0 0 15,0 0 0-15,-10 2-6 16,-4-2 0-16,-10 6-7 16,-7 3 1-16</inkml:trace>
  <inkml:trace contextRef="#ctx0" brushRef="#br0" timeOffset="534455.8266">27372 10257 39 0,'-14'-53'19'0,"28"31"-16"16,-7 15 30-16,0-2-27 0,0 3 1 16,0-1 0-16,-7 7 0 15,7 3-11-15,0 13 1 16,-3 9 7-16,3 3 0 16,0 1-4-16,0 2 1 15,0 0-6-15,7 1 1 16,0 2-11-16,4-2 1 15,7-1-1-15,3-18 0 16</inkml:trace>
  <inkml:trace contextRef="#ctx0" brushRef="#br0" timeOffset="534801.7474">28279 9943 34 0,'7'-28'17'0,"21"28"-19"15,-21 0 31-15,0-3-27 16,-3 6 0-16,-4 3 3 15,-11 7 0-15,-14-1-5 16,-10 13 0-16,-4 10 4 16,-3 3 0-16,3 9-1 0,4 6 0 15,0 3-1-15,-1-9 0 16,8-3-6-16,3-6 0 16,4-7-10-16,7-2 1 15,11-11-1-15,3-15 1 16</inkml:trace>
  <inkml:trace contextRef="#ctx0" brushRef="#br0" timeOffset="534995.2365">28025 10062 43 0,'-7'-25'21'0,"21"6"-22"0,-14 19 44 0,0 0-41 16,0 0 1-16,7 7 0 15,-4 2 0-15,4 10-5 16,0 0 1-16,0 9 3 15,4 10 0-15,0-1-3 16,3 1 0-16,0-4-5 16,4-2 0-16,-1-1-9 15,1-6 1-15</inkml:trace>
  <inkml:trace contextRef="#ctx0" brushRef="#br0" timeOffset="535505.8128">28300 10404 37 0,'-7'3'18'0,"21"-37"-9"16,-7 28 25-16,-4-1-29 16,5 7 1-16,-5-3 1 15,-3 3 0-15,0 3-10 16,-3 7 0-16,-1 2 7 15,0 13 0-15,-3 4-3 16,4-7 0-16,-1 3-3 16,4 3 0-16,4 0-6 15,3-3 0-15,0-3-8 0,0-3 1 16</inkml:trace>
  <inkml:trace contextRef="#ctx0" brushRef="#br0" timeOffset="535910.6126">28469 10454 21 0,'-17'-12'10'0,"31"-4"-6"0,-14 16 4 0,3-9-4 16,-3 2 1-16,0 4 1 16,0 3 1-16,4-6-10 15,3 3 1-15,0 0 6 16,3-3 0-16,5 9-3 15,2-6 1-15,1-1-2 16,-1 4 0-16,1 0 0 16,0 4 1-16,-4-1-1 15,-4 3 1-15,-6 3 0 16,-8 4 1-16,-3 6 1 16,-7-4 0-16,-3 1-1 15,-5-3 0-15,1 2 0 16,4-5 0-16,3 2-1 15,6 1 0-15,12-4-1 16,7 1 1-16,3-1-1 16,-4 0 0-16,1-2 0 15,-4 2 1-15,-4 4-2 16,-13-4 1-16,-11 0-7 0,-8-2 1 16,-6-1-6-1,-7-6 1-15</inkml:trace>
  <inkml:trace contextRef="#ctx0" brushRef="#br0" timeOffset="536978.1436">28783 10229 20 0,'0'-22'10'15,"0"19"4"-15,0-4 10 0,0 4-20 16,0 3 0-16,0 3 4 16,0-3 0-16,4 7-9 15,6-1 0-15,8 3 6 16,3 1 1-16,0-1-3 16,7-9 1-16,8 0-2 15,10 0 1-15,-8-13-5 16,1 1 0-16,0 3-3 15,0-1 0-15,-4 1-5 16,-10 2 1-16,-8 1-5 16,-10 6 0-16</inkml:trace>
  <inkml:trace contextRef="#ctx0" brushRef="#br0" timeOffset="537207.0573">28991 10078 40 0,'7'-9'20'0,"11"2"-16"0,-18 7 37 16,0 0-40-16,0 0 1 15,-4 4 0-15,1 5 0 16,-8 3-3-16,4 10 1 16,0 13 2-16,7 3 0 0,0 2-5 15,0 7 0 1,-3 0-11-16,6 0 0 15</inkml:trace>
  <inkml:trace contextRef="#ctx0" brushRef="#br0" timeOffset="537532.1164">29901 9774 25 0,'25'-19'12'0,"7"16"4"15,-22 3 6-15,-2 3-19 16,-5 3 1-16,-6 4 3 0,-12 9 1 15,-6 3-10-15,-7 9 1 16,-4-3 6-16,-3 10 0 16,0 6-2-16,-4 3 0 15,0 6-5-15,4 0 0 16,3-3-5-16,0-12 1 16,8 0-8-16,10-13 0 15</inkml:trace>
  <inkml:trace contextRef="#ctx0" brushRef="#br0" timeOffset="537712.2233">29665 9940 47 0,'-10'-38'23'0,"13"42"-22"15,1-4 40-15,-4 0-40 16,3 0 1-16,4 12-1 16,-3-6 1-16,-1 13-3 15,4 9 1-15,0 7 0 16,4 6 0-16,-1 6-6 15,1 3 1-15,0-9-10 16,3 6 1-16</inkml:trace>
  <inkml:trace contextRef="#ctx0" brushRef="#br0" timeOffset="537998.4966">29901 10288 46 0,'0'3'23'0,"8"16"-18"0,-8-9 35 15,0-1-39-15,0 10 0 0,-4 3 0 16,0 6 1-1,4 0-2-15,0-3 0 0,0 3-3 16,4 4 1-16,0-4-8 16,-1-3 1-16,4-3-6 15,-7-13 1-15</inkml:trace>
  <inkml:trace contextRef="#ctx0" brushRef="#br0" timeOffset="538312.3913">30127 10254 27 0,'-3'-16'13'0,"20"16"-5"15,-13-6 16-15,-8 3-22 16,1 3 1-16,-4 12 1 16,0-2 0-16,-4 5-6 15,1 4 1-15,-1 0 3 16,0 0 1-16,1 3-3 0,3 0 1 15,0-7-1-15,0 1 1 16,3 0 0-16,4-1 0 16,4-5 1-16,13-1 0 15,4-6 0-15,11-6 1 16,0 0-1-16,3-3 0 16,0-1-4-16,1 7 1 15,-8-6-5-15,-7 6 0 16,-7 3-7-16,-7 4 0 0</inkml:trace>
  <inkml:trace contextRef="#ctx0" brushRef="#br0" timeOffset="538493.7261">30226 10367 52 0,'-4'-13'26'0,"8"19"-30"15,-4-3 48-15,0 4-43 16,4 2 1-16,-4 10 0 15,0 15 1-15,0-8-8 16,0 11 0-16,-8 7-10 16,16 9 1-16,2-6-1 15,1-12 0-15</inkml:trace>
  <inkml:trace contextRef="#ctx0" brushRef="#br0" timeOffset="542802.1576">31083 9837 19 0,'21'-38'9'0,"8"29"-3"0,-22 5 9 0,3-2-14 16,-3 3 1-16,4 3 0 15,-4 0 0-15,-3 9-2 16,-8 4 0-16,-3 3 2 16,-7 6 0-16,-7 0 0 15,-11 6 0-15,-7-13 0 16,0 4 1-16,-3 0-2 16,0 0 1-16,6 0-1 15,8 0 1-15,3-1-1 16,4-2 0-16,7-3-1 15,4-1 1-15,6 1 0 16,4-1 0-16,4 1 0 16,6-4 0-16,4 1 0 15,7-1 0-15,8 7 0 16,2-4 0-16,5 10-1 16,2-6 0-16,-6 0-5 15,-4 9 0-15,1-3-6 16,-1-4 1-16</inkml:trace>
  <inkml:trace contextRef="#ctx0" brushRef="#br0" timeOffset="543060.7249">30603 10329 27 0,'-10'-13'13'0,"10"20"-7"16,0-7 19-16,3-3-23 16,12 3 1-16,9 0 1 15,4 3 0-15,1 0-5 16,2 6 0-16,1 1 3 16,0 8 1-16,-4 4-4 15,-7 10 0-15,-3-4-10 16,3 3 0-16</inkml:trace>
  <inkml:trace contextRef="#ctx0" brushRef="#br0" timeOffset="543539.6669">31679 9928 26 0,'0'-41'13'0,"0"28"-8"0,0 16 12 16,0 1-15-16,-3-4 0 16,-8 6 1-16,1 3 0 15,-4 7-4-15,0-4 1 16,-4 10 3-1,7 0 0-15,4 3-1 16,7-3 1-16,11-3-1 16,3-3 0-16,4-4 0 15,10-2 0-15,7-1-1 16,4-3 1-16,-4 1-2 16,-3 2 0-16,-4 1-1 15,-7-1 0-15,-3 10-1 16,-7 3 1-16,-4 0 0 15,-7 9 0-15,0 7 0 16,-7-10 0-16,-4 3 1 16,-3-3 1-16,-4 1-1 15,-6-10 0-15,-1-1-3 16,4-8 1-16,3-7-7 16,0-3 0-16,-6-13-2 15,-1-18 0-15</inkml:trace>
  <inkml:trace contextRef="#ctx0" brushRef="#br0" timeOffset="543750.1278">31690 9840 37 0,'11'-10'18'0,"20"-8"-18"0,-27 8 37 16,3 10-36-16,0-3 0 15,4 3 0-15,13-3 1 16,1 0-2-16,10 3 1 0,11 0 1 15,7 0 0-15,0 0-5 16,-7 0 0-16,-11 0-8 16,-7 0 0-16,-10 3-2 15,-11-3 0-15</inkml:trace>
  <inkml:trace contextRef="#ctx0" brushRef="#br0" timeOffset="544152.7958">32385 9978 24 0,'-7'12'12'0,"-4"-18"-9"15,8 6 19-15,-8-3-19 0,-6-3 1 16,-1 6 1-16,0 6 0 16,-3 6-7-16,0 10 1 15,3 3 4-15,-3 7 0 16,7 9-1-16,4 6 0 16,6-7 0-16,4 1 0 15,7-6 1-15,4-10 0 16,6-3 0-16,11-10 1 0,4-15-2 15,-4-6 1 1,1-20-2-16,-5-11 1 0,-2-14-2 16,-8 7 0-16,-4-6-3 15,-3 9 0-15,-14 16-6 16,-7 9 1-16,-14 13-5 16,-7-7 0-16</inkml:trace>
  <inkml:trace contextRef="#ctx0" brushRef="#br0" timeOffset="549392.7196">24956 11605 13 0,'21'-15'6'0,"7"-4"4"15,-21 9 6-15,0 4-14 16,-3 0 1-16,-1 3 0 16,-3 3 0-16,-3 3-4 15,-8 6 0-15,-7 4 4 0,-10-1 1 16,-14 10-2-16,3 13 0 15,-10 2 0-15,-1 4 0 16,-3 6 0-16,7-3 1 16,8-6-4-16,6-7 0 15,7-6-5-15,7 0 0 16,8-9-3-16,-1-13 0 16</inkml:trace>
  <inkml:trace contextRef="#ctx0" brushRef="#br0" timeOffset="549618.2921">24642 11649 30 0,'7'-41'15'0,"28"4"-8"16,-25 21 28-16,-2 3-31 15,-1 1 1-15,0 3-2 16,0 2 0-16,0 7-6 16,0 10 1-16,3 5 4 15,1 10 1-15,3-6-3 16,4 3 0-16,6 13 2 15,8-1 1-15,3-2-5 16,-3-1 0-16,0 7-10 16,-4 2 1-16,-17-11-3 15,-11-4 1-15</inkml:trace>
  <inkml:trace contextRef="#ctx0" brushRef="#br0" timeOffset="550144.2381">25061 11956 21 0,'0'-6'10'0,"11"-35"-7"15,-8 32 15-15,8-4-18 16,3 4 1-16,4 0 0 15,3-1 1-15,0 4-2 16,4 0 0-16,-4 9 2 16,-3 3 0-16,-4 7 0 15,-4 2 1-15,-3 4-1 16,-7 12 1-16,-7-2 0 16,-7 2 0-16,-3-6 0 15,-5 6 1-15,1-5-2 16,4-1 1-16,2-3-1 15,5-7 1-15,-1-2-1 0,4-7 1 16,7 0-1 0,7 1 1-16,4-1-3 0,14-3 0 15,3-3-7-15,0-6 1 16,7 3-7-16,1-7 0 16</inkml:trace>
  <inkml:trace contextRef="#ctx0" brushRef="#br0" timeOffset="550401.4875">25478 11956 31 0,'-7'-31'15'0,"-8"40"-9"16,5-5 21-16,3-1-25 15,-4 9 0-15,4 4 1 16,0 3 1-16,0 3-5 16,4 6 1-16,6 3 3 15,8-6 1-15,3 4-10 16,-4 5 0-16,4 7-6 16,-6-7 1-16</inkml:trace>
  <inkml:trace contextRef="#ctx0" brushRef="#br0" timeOffset="552293.8573">25749 11743 22 0,'7'3'11'0,"-17"-6"-3"0,17 0 11 0,3-3-16 16,4 0 1-16,4-1 0 15,10 1 1-15,15-3-7 16,6-1 1-16,8 4 3 16,-8 3 1-16,0 0-2 15,1 3 0-15,-4 0-4 16,-8 3 1-16,-9 0-6 16,-12 3 1-16,-6 4-3 15,-11-4 0-15</inkml:trace>
  <inkml:trace contextRef="#ctx0" brushRef="#br0" timeOffset="552533.4071">25943 11646 30 0,'-24'-9'15'0,"17"-7"-14"0,7 3 29 16,-4 7-27-16,0 0 0 15,-3 0 2-15,0-1 0 16,4 4-7-16,-1 3 1 15,1 6 4-15,-1 4 0 16,1-1-1-16,3 10 0 0,0 9 0 16,3 10 0-1,1 6-2-15,-1 12 0 0,-3 4-5 16,4-4 0-16,-1 1-8 16,4-7 0-16</inkml:trace>
  <inkml:trace contextRef="#ctx0" brushRef="#br0" timeOffset="553506.2493">26924 11270 25 0,'0'-13'12'0,"11"7"-3"16,-11 6 12-16,0 3-20 16,-7 3 1-16,-8 10 0 15,-9 15 1-15,3 13-4 16,-8-3 1-16,1 3 2 15,0 0 0-15,3-10-1 16,-3-2 1-16,0-1-2 16,3 0 0-16,0 1-6 15,4-7 1-15,4-10-5 16,6-2 0-16</inkml:trace>
  <inkml:trace contextRef="#ctx0" brushRef="#br0" timeOffset="553718.1286">26677 11414 38 0,'7'-53'19'0,"18"31"-20"0,-18 9 35 16,0 7-32-16,-4-4 0 15,1 4 0-15,0 16 0 16,-1 8-3-16,1 1 1 0,3 6 2 16,0 13 0-16,7 0-1 15,3 2 1-15,8-5-2 16,0-4 0-16,0 4-7 15,-4 2 0-15,0-2-6 16,4-10 1-16</inkml:trace>
  <inkml:trace contextRef="#ctx0" brushRef="#br0" timeOffset="556103.0762">26998 11706 19 0,'-7'0'9'0,"7"-10"-4"0,0 4 10 15,4 0-14-15,-1-1 0 16,8 1 0-16,-1-3 0 16,8 6-1-16,3 3 0 15,0 0 1-15,0-4 1 16,1-2-2-16,-5 3 1 15,-3 3-1-15,-3 0 1 16,-4 6-1-16,-7 4 1 0,-4 5 0 16,-6 7 0-16,-4 3 1 15,-4 0 0-15,-3 10 0 16,0-4 1-16,0 1-1 16,-1-7 1-16,8 0-1 15,4 0 0-15,6-6 0 16,8-10 0-16,13-3-3 15,15-6 1-15,7-6-8 16,0 0 0-16,3-4-2 16,4-5 0-16</inkml:trace>
  <inkml:trace contextRef="#ctx0" brushRef="#br0" timeOffset="556433.8864">27330 11746 18 0,'-4'3'9'0,"1"-6"-6"16,3 3 13-16,0 0-14 0,0 0 0 15,0 0 0-15,7 0 1 16,0-3-4-16,3 0 0 16,8 0 2-16,0-3 1 15,-1-1-2-15,1-2 1 16,-4 3 0-16,0 3 1 15,0 3-1-15,-3 6 1 0,-8 6 0 16,-6 7 1-16,-15 9-1 16,-3 7 1-16,-7-4-1 15,3 4 0-15,4-4 0 16,3-3 1-16,8-12-1 16,13 3 1-16,18-13-4 15,18-6 0-15,18-16-10 16,13 4 1-16</inkml:trace>
  <inkml:trace contextRef="#ctx0" brushRef="#br0" timeOffset="557021.7991">27806 11659 24 0,'-11'-7'12'0,"22"-5"-5"15,-4 12 10-15,0 0-14 16,4 3 1-16,10-3 1 15,14 3 0-15,4-6-7 16,7-3 1-16,3-7 4 0,-3 0 0 16,-4 4-2-16,-6 3 1 15,-5 0-6-15,-6 2 0 16,-11 8-7-16,-7 2 1 16</inkml:trace>
  <inkml:trace contextRef="#ctx0" brushRef="#br0" timeOffset="557244.1837">27996 11521 42 0,'-3'-10'21'0,"14"7"-19"0,-11 3 36 0,-4-6-38 16,0 6 0-16,1 3 1 15,-1 6 1-15,-3 4-2 16,7 2 0-16,0 7 2 15,4 0 0-15,-4 13-2 16,0 3 0-16,0 2-6 16,-4 14 0-16,4-4-8 15,-3 0 1-15</inkml:trace>
  <inkml:trace contextRef="#ctx0" brushRef="#br0" timeOffset="557636.3186">28815 11342 10 0,'18'-28'5'0,"-8"50"14"0,-10-22-8 16,0-10-7-16,-7 10 1 0,-4 6 4 15,-6 1 0-15,-4 11-11 16,-8 4 1-16,1 7 6 15,4-1 1-15,-1 6-2 16,0 4 0-16,0-7-2 16,-3 4 0-16,0 2-5 15,-4 4 0-15,4-6-8 16,0-4 1-16</inkml:trace>
  <inkml:trace contextRef="#ctx0" brushRef="#br0" timeOffset="557845.9061">28490 11411 40 0,'-3'-47'20'0,"13"44"-25"0,-10 9 31 16,-3 6-25-16,-1 4 1 16,1 3 0-16,6 9 1 15,4 4-4-15,11-1 1 16,0 0 3-16,3-3 0 15,7 7-7-15,4 6 1 16,3-4-8-16,4 1 0 16</inkml:trace>
  <inkml:trace contextRef="#ctx0" brushRef="#br0" timeOffset="558673.5436">28854 11655 20 0,'-21'-3'10'0,"21"0"0"15,0 3 4-15,3-6-13 16,1-4 1-16,3 4-1 16,3 0 1-16,1-4-2 15,3 4 0-15,0 0 1 16,4 3 0-16,3 0 0 0,0 3 1 16,4 0-1-16,-4 3 1 15,-3 0-2-15,-8 3 1 16,-6 7 1-16,-4-4 0 15,-11 7-1-15,-3 3 1 16,-4 3 0-16,-3 3 0 16,-7 0-1-16,7-3 1 15,3 0 0-15,11-4 1 16,14-2-2-16,4 0 1 0,20-7-6 16,12-6 0-16,6-6-7 15,8-3 1-15</inkml:trace>
  <inkml:trace contextRef="#ctx0" brushRef="#br0" timeOffset="559167.1621">29143 11649 23 0,'0'3'11'0,"-7"0"-6"16,7-3 10-16,0-6-13 0,0 6 0 16,0 0 1-16,7-3 1 15,7-3-5-15,4-1 1 16,10 1 1-16,0 6 1 15,4-3-1-15,-4 3 0 16,-3 6-1-16,-8-3 1 16,-2 1-1-16,-8-8 1 15,-7 4-1-15,-11 4 1 16,-7 2 0-16,1 3 0 0,-4 1 0 16,3-1 0-16,4 0 0 15,3 1 0-15,4-1 0 16,4 1 0-16,10 2 0 15,7 4 0-15,4 0-1 16,6 2 1-16,4-5 0 16,1 3 0-16,-5-1 0 15,-2-2 0-15,-8 3-1 16,-14-1 0-16,-22 4-5 16,-20-3 1-16,-11 6-7 15,-14 0 0-15</inkml:trace>
  <inkml:trace contextRef="#ctx0" brushRef="#br0" timeOffset="559932.2871">29584 11599 23 0,'-18'-6'11'0,"36"3"-5"16,-11 3 12-16,0-7-16 16,14-2 1-16,4 3 1 15,3-1 0-15,7-2-6 16,4-1 1-16,0 4 3 16,0 3 0-16,-4 0-5 15,-3 3 1-15,-7 0-7 16,-4-3 0-16</inkml:trace>
  <inkml:trace contextRef="#ctx0" brushRef="#br0" timeOffset="560177.1457">29711 11411 28 0,'0'-19'14'0,"0"0"-5"0,0 19 20 15,0 0-26-15,-4-3 0 16,1 12 1-16,-1 4 1 16,-3 6-7-16,0 6 1 15,4 3 4-15,3 7 1 16,0-4-2-16,0 0 0 16,0 4-6-16,3 6 1 0,1-4-10 15,6 4 1-15</inkml:trace>
  <inkml:trace contextRef="#ctx0" brushRef="#br0" timeOffset="560445.1304">30332 11241 31 0,'10'-28'15'0,"-6"38"-12"16,-4-4 16-16,-7 3-18 15,-7 16 1-15,-4 10 1 16,-3 9 0-16,-7 0-4 16,0 0 1-16,-1 0 3 0,1-7 0 15,3 1-6 1,4-1 1-16,4 1-8 0,6-7 0 15</inkml:trace>
  <inkml:trace contextRef="#ctx0" brushRef="#br0" timeOffset="560670.4641">30159 11320 49 0,'4'-38'24'0,"-8"32"-28"0,4 6 44 0,-4 0-40 15,8 3 0-15,0 13 0 16,3 3 1-16,3 12-1 16,4 3 1-16,7 1-1 15,1 6 1-15,-1-1-6 16,0-5 0-16,-3 6-8 16,-1-1 0-16,-3 1-2 15,0-13 1-15</inkml:trace>
  <inkml:trace contextRef="#ctx0" brushRef="#br0" timeOffset="560983.4285">30402 11665 33 0,'-28'-25'16'0,"25"34"-22"15,6-15 31-15,4-4-25 16,4 4 0-16,3-10 1 0,7 7 0 15,4 0-1-15,3 2 1 16,-3 7-1-16,-4 4 1 16,-3 2-1-16,-4 6 1 15,-4-2-1-15,-3-1 1 16,0 4-1-16,-3 6 1 16,-4 2 0-16,-4 5 1 15,1-1-1-15,-1-7 1 16,1 8 0-16,3-8 1 0,3 1-1 15,4-9 1 1,0-1-7-16,4-6 1 0,10 0-8 16,4-9 0-16</inkml:trace>
  <inkml:trace contextRef="#ctx0" brushRef="#br0" timeOffset="561283.2569">30819 11530 32 0,'-7'-6'16'0,"17"6"-16"16,-10 0 21-16,0 0-19 16,4 3 1-16,-1 0 1 15,1 0 0-15,-4 3-5 16,0 10 0-16,-7 3 3 0,0-3 1 31,-14 24-2-15,3-5 0-16,7-7 0 0,4-3 0 15,11-6 1 1,3-7 0-16,14-2 1 0,11-7 0 16,10-3-1-16,4-6 0 15,0-1-4-15,-4 1 1 16,-10 0-8-16,-4 0 1 16,-3-1-6-16,-11 4 1 15</inkml:trace>
  <inkml:trace contextRef="#ctx0" brushRef="#br0" timeOffset="561467.1519">30963 11618 48 0,'0'3'24'0,"0"-3"-29"0,0 0 46 0,0 6-40 16,-3-3 0-16,3 10 1 15,0 9 1-15,0 6-4 16,3 3 1-16,8 16-6 15,-1-3 1-15,8 0-9 16,-7-16 0-16</inkml:trace>
  <inkml:trace contextRef="#ctx0" brushRef="#br0" timeOffset="562033.983">31676 11072 39 0,'11'3'19'0,"-4"0"-21"16,-7-3 20-16,3 4-18 15,-3-1 1-15,-7-3 1 16,-11 6 0-16,-10 3-1 16,-11 4 0-16,-3 6 1 15,0 3 0-15,3 0 0 16,4 0 1-16,10 6-1 15,7-3 0-15,11 0 0 16,14 0 0-16,14 10 0 16,15-14 0-16,10 5 0 0,-8-1 1 15,8-3-3-15,-3-4 0 16,-5 1-7-16,-2-3 1 16,-12 3-8-16,-10 3 1 15</inkml:trace>
  <inkml:trace contextRef="#ctx0" brushRef="#br0" timeOffset="562243.9017">31351 11508 42 0,'4'-19'21'0,"17"4"-20"16,-14 15 33-16,0-4-32 15,4 8 1-15,3 5-1 16,4 3 0-16,3 7-3 15,10 6 1-15,1-3-2 16,3 0 0-16,-3 3-10 16,7 7 0-16,7-10-2 15,-4-7 1-15</inkml:trace>
  <inkml:trace contextRef="#ctx0" brushRef="#br0" timeOffset="562590.1028">32075 11091 34 0,'-11'-6'17'0,"-7"-4"-21"0,15 13 31 16,-4-3-26-16,-4 0 1 16,-3 7 0-16,3 2 1 15,1 10-4-15,6 0 1 16,4 3 2-16,7 3 1 15,11-3-2-15,10 0 1 0,11 3-1 16,0 3 1-16,7-6-2 16,0 0 1-16,-4-3-1 15,-3-1 0-15,-11 1-1 16,-10 3 0-16,-15 0 1 16,-10 3 0-16,-11 0 0 15,-3-3 1-15,0 0-2 16,-4-3 1-16,1-6-6 15,-1-4 0-15,7-6-6 16,1-3 1-16</inkml:trace>
  <inkml:trace contextRef="#ctx0" brushRef="#br0" timeOffset="562758.0089">32166 11066 44 0,'4'-35'22'0,"24"29"-30"16,-17 6 40-16,6 0-32 15,4 3 1-15,1-3-1 0,2 0 1 16,1-3-3-16,0 6 1 16,-4-3-4-16,-4 0 0 15,8 0-7-15,3 3 1 16</inkml:trace>
  <inkml:trace contextRef="#ctx0" brushRef="#br0" timeOffset="563084.4365">32533 11091 27 0,'-10'9'13'0,"-1"20"-7"16,7-17 18-16,1 7-22 16,-1 6 0-16,1 6 1 15,3 13 0-15,0 3-4 16,3 0 1-16,4-3 2 15,4 0 0-15,3-9 0 16,0-10 1-16,4-10 0 16,3-8 0-16,4-7-1 15,3-13 1-15,0-9-1 16,0-19 1-16,-6-6-2 16,-8-3 0-16,-11 0-2 15,-6 6 0-15,-11 10 0 16,-11 5 1-16,-7 7-5 15,0 7 0-15,1 9-8 16,10 9 0-16</inkml:trace>
  <inkml:trace contextRef="#ctx0" brushRef="#br0" timeOffset="564574.5041">24751 12825 20 0,'3'-9'10'0,"12"-16"0"0,-8 18 10 0,-4 1-16 16,-3 6 1-16,0-3 1 15,-3 3 1-15,-4 3-9 16,-1 3 0-16,-2 10 5 16,-11 9 1-16,-4 6-3 15,-3 7 1-15,0 6-1 16,-1 6 0-16,1-3 0 16,0 0 0-16,3 0 0 15,1-9 0-15,2-10-5 16,5-3 0-16,6-6-7 15,8-6 0-15</inkml:trace>
  <inkml:trace contextRef="#ctx0" brushRef="#br0" timeOffset="564811.4731">24504 13070 36 0,'0'-60'18'0,"3"19"-14"0,-3 29 26 15,0-4-24-15,-3 0 0 16,3 1 3-16,0-1 0 15,0 7-12-15,3 2 0 16,-3 7 7-16,8 7 0 16,-1 2-3-16,7 13 1 0,3 9-2 15,4 4 0 1,-3 6-1-16,0-1 1 0,-8 1-5 16,8 6 0-16,-4-12-7 15,0-10 0-15,7 0-4 16,8-3 1-16</inkml:trace>
  <inkml:trace contextRef="#ctx0" brushRef="#br0" timeOffset="567453.9549">24765 13267 12 0,'-7'3'6'0,"-4"0"11"0,8 1-2 0,-1-8-11 16,4 4 0-16,0 4 3 16,0-4 0-16,0-4-9 15,4-2 1-15,3-3 5 16,3 6 0-16,5-4-3 15,2 1 1-15,4 3-2 16,1 6 1-16,-1-3-2 16,0 3 1-16,-3 4-1 15,-4 2 1-15,-4 0 0 16,-3 4 0-16,-3-7 0 16,-4 4 1-1,-11 8-1 1,-3-2 1-16,0 0 0 15,3-1 0-15,4 1 0 0,7-3 1 16,7 2-1 0,8-2 0-16,2-1 0 0,4 1 0 15,1-1-1-15,-12-2 0 16,-10 6 0-16,-10 2 0 16,-15 7 0-16,-3-3 0 15,-4 0 0-15,4-6 0 16,3-7-10-16,4-5 0 15,-4-11-1-15,4-27 0 0</inkml:trace>
  <inkml:trace contextRef="#ctx0" brushRef="#br0" timeOffset="568729.6441">25111 13324 28 0,'0'-7'14'0,"-4"10"-2"0,4-3 14 0,-3 0-21 15,-1 0 0-15,4 0 1 16,0-3 1-16,0 3-10 16,0 7 1-16,4 8 6 15,-4 4 0-15,0 6-2 16,0 7 1-16,0-4-4 15,-4 6 1-15,-3 7-6 16,0-6 0-16,-4-1-8 16,-3-9 0-16</inkml:trace>
  <inkml:trace contextRef="#ctx0" brushRef="#br0" timeOffset="569379.4725">25749 13082 30 0,'-56'-25'15'0,"42"31"-7"0,14-12 15 16,0 6-19-16,7-6 0 16,7 0 3-16,7-4 1 15,0-6-10-15,7 4 0 16,4 3 6-16,10-1 1 15,8 1-3-15,-1-1 0 16,1 1-5-16,-8 3 1 16,-10-1-5-16,-4 7 0 0,-10-3-7 15,-8 3 0 1</inkml:trace>
  <inkml:trace contextRef="#ctx0" brushRef="#br0" timeOffset="569575.363">25887 12794 39 0,'-35'-16'19'0,"35"-6"-15"16,0 22 32-16,0 3-33 16,0-3 1-16,0-3-1 15,0 6 1-15,0 13-6 16,3 9 0-16,1 16 5 16,3 6 0-16,0 9-4 15,3 1 1-15,1-1-7 16,-4 4 0-16,4-7-7 15,3-6 0-15</inkml:trace>
  <inkml:trace contextRef="#ctx0" brushRef="#br0" timeOffset="570066.8598">27160 12615 42 0,'22'3'21'0,"-19"3"-24"16,-6 1 33-16,-12 8-29 16,-9 10 0-16,-12-3 0 15,-2 10 0-15,-12 5-1 0,-6 4 0 16,-1 9 1 0,8 0 1-16,3-3-4 15,4 1 0-15,7-14-6 0,10-9 1 16,11-9-5-16,3-10 0 15</inkml:trace>
  <inkml:trace contextRef="#ctx0" brushRef="#br0" timeOffset="570263.1788">26730 12772 41 0,'-4'-22'20'0,"4"12"-16"0,4 4 37 0,-4-3-37 16,0 9 1-16,0 0-1 15,4 3 1-15,-1 3-7 16,4 4 0-16,4 8 5 15,3 7 0-15,7 7-4 16,7 5 1-16,-3 4-6 16,-4 0 0-16,0 6-7 15,-3-3 1-15,3-3-4 16,0-1 0-16</inkml:trace>
  <inkml:trace contextRef="#ctx0" brushRef="#br0" timeOffset="570742.5175">27143 13132 24 0,'-11'-12'12'0,"8"15"-8"0,3-9 18 16,7-1-19-16,0-5 0 15,3-1 2-15,4 1 0 16,4-1-7-16,-4 4 1 16,11 3 3-16,3-7 1 15,4 7-2-15,0 3 1 16,-4 3-2-16,-3 3 1 0,-8 6-1 16,-6 1 0-16,-8 5 0 15,-10 4 0-15,-7-3 1 16,-7 9 0-16,0-6 0 15,0 3 0-15,3 0 0 16,4-1 1-16,3-5-1 16,8 3 1-16,6-6-1 15,4-1 1-15,7-6-2 16,8 4 1-16,2-1-1 16,1 1 1-16,-7-4-1 15,-4 3 0-15,-7 1 0 16,-11 2 1-16,-10 1 0 15,-7-4 1-15,-4 1-3 16,-6-4 1-16,-1 0-6 16,-3-3 0-16,10-3-8 15,7 0 1-15</inkml:trace>
  <inkml:trace contextRef="#ctx0" brushRef="#br0" timeOffset="576956.3592">27527 13170 24 0,'-21'13'12'0,"7"-4"-6"16,10-6 21-16,-3-3-25 16,4 0 1-16,-1-6 1 15,4 6 0-15,4-6-5 16,3 2 1-16,4-8 3 16,6-1 1-16,4 4-2 15,4-1 1-15,0-2-2 16,-1 6 1-16,-2 6-2 15,-5 6 1-15,-3 0-1 16,-3 7 0-16,-11 2 0 16,-7 4 0-16,-4 3 1 15,-6-3 1-15,-5 0 0 16,1 3 0-16,4 0 0 16,-1 0 0-16,4-4 1 0,7-2 0 15,14-3-3-15,14-7 1 16,14-3-7-16,8-3 1 15,6 0-9-15,11 3 0 16</inkml:trace>
  <inkml:trace contextRef="#ctx0" brushRef="#br0" timeOffset="577423.2632">28099 12963 31 0,'-18'0'15'0,"25"-6"-5"0,-3 3 16 16,10 3-25-16,11-4 1 16,13-2 0-16,8-3 0 15,11 3-3-15,10-1 0 16,-7-2 2-16,-4 3 0 16,4 2-5-16,-11 1 1 0,-6 3-8 15,-8 3 0-15</inkml:trace>
  <inkml:trace contextRef="#ctx0" brushRef="#br0" timeOffset="577662.031">28339 12791 37 0,'-11'-32'18'0,"8"35"-10"15,3-9 27-15,0-6-28 16,0 2 1-16,0 4-1 15,0 6 1-15,-4 0-12 16,0 6 0-16,4 0 8 16,4 13 0-16,3 9-4 15,4 10 1-15,-1 12-3 16,1 7 0-16,-1-1-7 16,5 4 0-16,-1 2-7 15,0-11 1-15</inkml:trace>
  <inkml:trace contextRef="#ctx0" brushRef="#br0" timeOffset="578970.6026">29319 12637 27 0,'11'-25'13'0,"10"0"-1"0,-14 22 14 16,0-4-22-16,-7 1 0 15,-3 3 1-15,-4 6 0 16,-11 13-7-16,-7 3 0 16,-3 9 5-16,-4 0 0 15,1 0-1-15,-5 7 0 0,-2 2-3 16,-1 1 1-16,3 0-4 15,1-4 0-15,3 1-9 16,4-7 0-16</inkml:trace>
  <inkml:trace contextRef="#ctx0" brushRef="#br0" timeOffset="579183.0974">28952 12671 46 0,'11'-44'23'0,"14"38"-23"15,-18 6 39-15,0-3-38 16,-4 6 0-16,1 0 1 16,-1 13 0-16,5 0-3 15,2 3 1-15,4 6 2 16,0 6 0-16,4 7-5 16,0-1 1-16,-1 13-7 15,1-3 1-15,3 0-7 16,4-6 1-16</inkml:trace>
  <inkml:trace contextRef="#ctx0" brushRef="#br0" timeOffset="579598.9833">29298 12960 35 0,'-28'-25'17'0,"21"9"-17"0,7 10 27 15,0-4-25-15,0 1 1 0,7 0-1 16,4-1 1-16,6 1-5 16,8 3 1-16,3-1 2 15,0 4 0-15,-3 3-2 16,-4 3 1-16,-3 0 0 16,-4 4 0-16,0 2 0 15,-7 4 0-15,-3 2 0 16,-4 1 1-16,-4 9-1 15,1-3 1-15,-4-3-1 16,-4 3 1-16,7 0-1 16,1 0 1-16,6 0 0 15,8-4 0-15,3-2 0 16,4 9 0-16,3-3-1 16,-7-9 1-16,-3-4 0 15,-11 4 1-15,-11-1-2 16,-3-2 1-16,-7-1-4 15,-7-3 1-15,-4-3-8 0,4-6 0 32</inkml:trace>
  <inkml:trace contextRef="#ctx0" brushRef="#br0" timeOffset="579973.7816">29623 12935 25 0,'-28'-6'12'0,"6"6"1"0,15 0 6 0,4-4-15 16,3 4 0-16,10-6 1 15,8 3 1-15,3-3-8 16,0-1 0-16,4 4 4 16,0 0 1-16,-4 3-3 15,0 3 1-15,-3 0-2 16,-8 7 1-16,-6-4 0 15,-11 7 0-15,-4 5 0 16,-3 4 0-16,-11 4 0 16,4-5 0-16,0-2 1 15,7-3 0-15,3 3 0 16,18-7 0-16,8-2 0 16,6-1 0-16,3 1-1 15,1 2 1-15,-4 1-1 16,-7 2 1-16,-14 1-2 15,-10 3 0-15,-8-4-5 16,-7 7 0-16,-3-3-6 16,0-6 0-16</inkml:trace>
  <inkml:trace contextRef="#ctx0" brushRef="#br0" timeOffset="580230.2564">29774 12819 38 0,'-21'-16'19'0,"42"10"-19"0,1 3 31 0,13 0-30 16,7-1 1-16,22 1 0 15,6-3 1-15,1 0-4 16,6 3 0-16,-2 3 0 15,-12 3 1-15,-14 3-8 16,-13 0 1-16,-15 7-5 16,-18-4 1-16</inkml:trace>
  <inkml:trace contextRef="#ctx0" brushRef="#br0" timeOffset="580428.1411">30039 12715 49 0,'-3'-19'24'0,"3"1"-20"15,0 18 46-15,0-7-50 16,0 11 0-16,0-4-1 16,0 9 1-16,3 7 0 0,1-1 1 15,6 10-2-15,4 10 1 16,4 9-6-16,0 3 0 16,6 6-9-16,1-9 0 15,10-6-1-15,4-10 0 16</inkml:trace>
  <inkml:trace contextRef="#ctx0" brushRef="#br0" timeOffset="580681.0281">30850 12323 45 0,'11'-15'22'0,"0"8"-25"15,-11 10 45-15,0 7-40 16,-11 12 1-16,-7 22 0 16,-6 6 0-16,-12 10-4 15,-2 2 0-15,6-2 4 16,0 6 0-16,4 0-7 16,3-7 1-16,8-6-7 15,-1-12 0-15,7-9-5 16,1-17 0-16</inkml:trace>
  <inkml:trace contextRef="#ctx0" brushRef="#br0" timeOffset="580870.9214">30593 12593 44 0,'0'-38'22'0,"-4"13"-20"16,4 22 40-16,-3 0-40 0,-1 3 0 15,1 6 0-15,-1 10 1 16,4 3-4-16,4 9 1 15,3 3 2-15,10 7 1 16,5 6-8-16,6 0 0 16,-7-3-10-16,4 15 0 0</inkml:trace>
  <inkml:trace contextRef="#ctx0" brushRef="#br0" timeOffset="581312.5892">30805 12988 36 0,'7'6'18'0,"3"-28"-17"16,-3 19 19-16,4 0-19 15,3 0 0-15,7 0 0 16,7 3 1-16,4-3-3 16,3 6 1-16,-6-3 1 15,-5 3 1-15,-6-3-2 16,-7 9 1-16,-8 7 0 0,-6-3 1 16,-8 2-1-16,-3 4 0 15,-4 0 0-15,4-3 1 16,3 2 0-16,4-2 0 15,7 3-1-15,7-3 1 16,8-1-1-16,2 1 0 16,4 3-1-16,-3-4 1 15,-4 1 0-15,0 6 0 0,-7-6-1 16,-10-4 1-16,-11 4-2 16,-15-3 1-16,-6-1-7 15,0 1 1-15,3-7-7 16,15 0 1-16</inkml:trace>
  <inkml:trace contextRef="#ctx0" brushRef="#br0" timeOffset="581822.1876">31238 13032 26 0,'18'-47'13'0,"17"16"-5"0,-28 24 14 0,1 1-19 16,2 0 1 0,-3 3 1-16,0 3 0 0,-3 0-7 15,-4 3 1-15,-4 12 4 16,-6 7 1-16,-4 4-2 15,-11 5 0-15,-3-3-1 16,6-3 1-16,5-3 0 16,3 6 0-16,7-6 0 15,14-3 1-15,14-3 0 16,7-7 0-16,7-3-1 16,11-2 1-16,-3-4-5 15,-1 0 1-15,-7 0-7 16,0-4 1-16,-17-2-8 15,-7 6 0-15</inkml:trace>
  <inkml:trace contextRef="#ctx0" brushRef="#br0" timeOffset="582004.2916">31348 13060 39 0,'-4'-37'19'0,"8"15"-10"0,-4 22 30 15,0 0-37-15,0 0 1 16,0 6-1-16,0 6 1 15,0 10-4-15,0 7 0 16,0 2 3-16,0 0 1 16,0 7-7-16,0-4 0 15,3 7-11-15,4 6 1 16</inkml:trace>
  <inkml:trace contextRef="#ctx0" brushRef="#br0" timeOffset="586399.8587">32216 12499 25 0,'3'-9'12'0,"-6"12"-1"0,3-3 12 16,0 0-23-16,0 0 1 15,0 3 0-15,-4 3 0 16,-3 3-1-16,-7 4 1 16,-7-4 0-16,-7 1 1 0,-8 5 0 15,-2 1 0-15,2-3 0 16,-6 2 0-16,-4-2 0 16,11-4 0-16,-1 4-1 15,8-4 1-15,11 1-1 16,3-1 0-16,10 7 0 15,11-4 1-15,7 4-1 16,4-7 1-16,3 1 0 16,7-4 0-16,0 4-3 15,1 2 1-15,2 1-5 16,-9 2 1-16,-5 4-9 16,-6 3 0-16</inkml:trace>
  <inkml:trace contextRef="#ctx0" brushRef="#br0" timeOffset="586610.9769">31704 12885 37 0,'0'-7'18'0,"4"1"-14"0,-4 6 26 15,7 0-29-15,3 3 1 16,4 7 0-16,8 2 0 15,2 1-2-15,-3 6 0 16,4 6-2-16,0-3 1 16,0 3-11-16,3 0 1 15</inkml:trace>
  <inkml:trace contextRef="#ctx0" brushRef="#br0" timeOffset="587001.3619">32441 12643 34 0,'0'0'17'0,"4"-6"-14"16,-4 6 21-16,0 0-23 15,0 0 0-15,-4 9 0 16,1 4 1-16,-1-1-3 15,4 7 1-15,-3-6 1 16,3-7 1-16,0 3-1 16,7 1 0-16,4-1 0 0,6 1 0 15,8-1 0-15,7 0 0 16,6 1-1-16,1 2 1 16,-4 1-1-1,-3 6 0-15,-7-4-1 0,-7 4 1 16,-11-3-1-16,-11 3 1 15,-10 6 0-15,-7 0 1 16,-7 0 0-16,-1-3 0 16,5-6-4-16,-1-4 0 15,7 1-8-15,8-10 0 0</inkml:trace>
  <inkml:trace contextRef="#ctx0" brushRef="#br0" timeOffset="587198.248">32480 12718 42 0,'-7'-47'21'0,"35"32"-19"16,-17 8 33-16,3 1-32 15,7 0 0-15,0 0 1 16,1-1 0-16,-1 4-6 16,0 3 1-16,4 3 0 15,-1 7 1-15,5-4-8 16,9 7 0-16,5 2-7 15,-1-5 1-15</inkml:trace>
  <inkml:trace contextRef="#ctx0" brushRef="#br0" timeOffset="587512.9903">33009 12668 34 0,'4'0'17'0,"-15"0"-16"0,8 3 26 16,-4 4-25-16,-4 5 1 16,-6 4 0-16,-1 0 1 15,0 6-5-15,4 6 0 0,7 3 4 16,4 0 1-16,10-5-1 16,7-1 0-16,0-3 0 15,3-7 0-15,12-8 0 16,-1-4 1-16,4-10-2 15,-4-8 0-15,-3-10-1 16,-15 0 0-16,-10-1-1 16,-10-8 1-16,-4 3-5 15,-4 6 0-15,4 6-11 16,10 9 0-16</inkml:trace>
</inkml:ink>
</file>

<file path=ppt/ink/ink1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21-10-19T11:27:33.386"/>
    </inkml:context>
    <inkml:brush xml:id="br0">
      <inkml:brushProperty name="width" value="0.05292" units="cm"/>
      <inkml:brushProperty name="height" value="0.05292" units="cm"/>
      <inkml:brushProperty name="color" value="#FF0000"/>
    </inkml:brush>
    <inkml:context xml:id="ctx1">
      <inkml:inkSource xml:id="inkSrc151">
        <inkml:traceFormat>
          <inkml:channel name="X" type="integer" max="9600" units="cm"/>
          <inkml:channel name="Y" type="integer" max="7200" units="cm"/>
          <inkml:channel name="T" type="integer" max="2.14748E9" units="dev"/>
        </inkml:traceFormat>
        <inkml:channelProperties>
          <inkml:channelProperty channel="X" name="resolution" value="377.95276" units="1/cm"/>
          <inkml:channelProperty channel="Y" name="resolution" value="425.28058" units="1/cm"/>
          <inkml:channelProperty channel="T" name="resolution" value="1" units="1/dev"/>
        </inkml:channelProperties>
      </inkml:inkSource>
      <inkml:timestamp xml:id="ts1" timeString="2021-10-19T11:32:35.063"/>
    </inkml:context>
  </inkml:definitions>
  <inkml:trace contextRef="#ctx0" brushRef="#br0">3171 3289 23 0,'-3'6'11'0,"14"-3"1"0,-11-3 12 0,0 4-23 16,0 5 0-16,0-9 2 16,0 0 1-16,0 3-4 15,0 3 0-15,0-6 5 16,0 0 0-16,-8-9-1 15,-2-4 1-15,-11-8-1 16,0 2 0-16,-8-3-1 16,-9 6 1-16,6 10-2 15,-7 6 0-15,0 6-1 16,7 10 0-16,1 6 0 16,6 0 1-16,11 3-2 15,3 0 1-15,4 0-2 16,14-3 1-16,4-6 0 15,3-4 0-15,14-6 0 16,0-12 0-16,1-6 0 16,2-7 0-16,-2-19 0 0,2-6 0 15,-9-12-1-15,-5-10 1 16,-13-25-2-16,-8-16 1 16,-6-9-1-1,-8 13 0-15,7 12 1 0,1 25 0 16,3 16 2-16,3 12 0 15,-3 41 2-15,4 26 0 16,3 11 1-16,0 23 1 16,0 9-1-16,10 7 0 0,-6-1-1 15,13-6 0-15,5 0-1 16,6-9 0 0,0-10-6-16,-3-12 1 0,3 0-6 15,0-19 1-15,-7 0-8 16,0-10 1-16,1-12-3 15,2-3 1-15</inkml:trace>
  <inkml:trace contextRef="#ctx0" brushRef="#br0" timeOffset="929.9623">3288 3233 21 0,'0'-4'10'0,"10"8"-5"0,-6-14 13 16,3 4-18-16,4-7 0 15,-1-5 1-15,1-4 0 16,-1 0 0-16,-3-3 1 15,4 0 1-15,-11 12 1 16,0-6 0-16,0 10 1 16,-7 2-1-16,3 1 1 15,-6 16-1-15,3 5 1 16,3 10-2-16,-3 0 0 16,0 13-1-16,4-7 1 15,6 1-2-15,4-10 1 0,4 0-2 16,-1 0 0-16,8-10 0 15,0-6 0-15,3-2 0 16,-7-8 1-16,4-8-3 16,-1-4 0-16,4-6-1 15,-6-9 1-15,-1 3-1 16,0-1 0-16,-4 1 0 16,1 3 1-16,-4 10 1 15,0 2 1-15,4 0 0 16,-8 7 1-16,4 6 0 15,4-3 0-15,-1 6 0 16,8 10 0-16,-4-4 0 16,4 7 1-16,-1-4 0 15,-3 4 0-15,-3 9-1 0,-4 0 1 16,-3-3 0-16,-4-6 0 16,0-4-1-16,0-2 1 15,7-10-2-15,-7-7 0 16,10-2-2-16,-3-7 1 15,4-6-1-15,0 4 0 16,-1-4 0-16,1-3 0 16,-1 6 0-16,-3 9 1 15,-7 1 1-15,11 12 0 0,-8 3 0 16,4 4 0-16,4 5 0 16,0 4 0-16,-8 0 0 15,4 0 1-15,0-3-1 16,-7-4 0-16,4-2 1 15,3-4 0-15,-7-6 0 16,0-10 1-16,3-5-2 16,4-4 0-16,-7-6 0 15,4-10 0-15,3 4-2 16,-3-4 1-16,3 10 0 16,10 3 0-16,-6 7 3 15,-1-1 0-15,1 13 0 16,-4 12 1-16,4 7 0 15,-8 3 0-15,4 9-1 16,4-9 1-16,-1 6-7 16,1-6 0-16,7 3-6 15,3-19 1-15,18-3-6 16,3-13 1-16</inkml:trace>
  <inkml:trace contextRef="#ctx0" brushRef="#br0" timeOffset="1275.5793">4403 2919 35 0,'-14'-6'17'0,"10"3"-12"0,4 3 29 16,-7 0-31-16,3 3 1 16,-13 3 2-16,-1 7 0 15,-7 9-7-15,-3 6 1 16,0 6 4-16,7-6 0 16,0 1-2-16,10-4 0 0,1-6-2 15,10-1 1-15,10-2-2 16,4-13 0-16,0-3 0 15,7-12 0-15,1 2 0 16,-5-5 0-16,-3-1 0 16,4 3 1-16,-7 4 0 15,-1 3 0-15,1 6 1 16,-1 6 0-16,-3 7 1 16,4 2 0-16,-7-2-1 15,10-1 1-15,0 1 0 16,3-4 0-16,12-3-6 15,-8-12 0-15,3 3-7 16,1-13 1-16,-11 1-6 16,11-1 1-16</inkml:trace>
  <inkml:trace contextRef="#ctx0" brushRef="#br0" timeOffset="1621.5408">4643 2913 35 0,'3'-3'17'0,"15"6"-13"0,-18 3 27 16,10-6-26-16,-10 9 0 15,4 7 1-15,-1 12 1 16,8-3-10-16,-11 4 1 16,3-11 5-16,-3 1 1 15,0 6-3-15,8-6 0 16,-8-6-1-16,0-1 1 16,0-12-2-16,0 0 1 0,0-9-1 15,3-7 1-15,4-12-1 16,4-3 0-16,-4-1 0 15,7-2 0-15,3-7 0 16,5 13 1-16,-5 9 1 16,4 10 1-16,-6 9 0 15,2 6 0-15,1 6 0 16,-8 7 0-16,8 6 0 16,-7 10 0-16,-1-10-7 15,1-3 1-15,-1 3-7 16,5-9 1-16,9 2-5 15,4-14 0-15</inkml:trace>
  <inkml:trace contextRef="#ctx0" brushRef="#br0" timeOffset="2057.555">5288 2903 34 0,'21'-15'17'0,"-10"5"-17"16,-8 7 28-16,-3 3-26 15,0 0 1-15,-3-3 2 0,3 3 0 16,-11 3-5-16,-3 3 0 15,4 1 5-15,-5 5 0 16,-2 7-1-16,3-3 0 16,-4 12-1-16,0 0 0 15,8 0-2-15,3 1 0 16,3-7-1-16,8-4 1 16,3-8-2-16,11-4 1 15,-4-9 0-15,10-6 0 0,8-4 0 16,-11-9 0-16,0-9-1 15,1-7 1-15,-5-9-2 16,1-16 1-16,-15-12-2 16,-3-7 1-16,-10-2 0 15,-1 18 0-15,-3 13 2 16,0 9 1-16,0 16 1 16,3 12 1-16,1 13 2 15,3 15 0-15,3 16 1 16,1 16 0-16,3 10-2 15,7 18 0-15,3 22-1 16,8-6 0-16,-8-4-4 16,5 4 0-16,-1-16-10 15,10-18 0-15,12-20-8 16,-1-15 0-16</inkml:trace>
  <inkml:trace contextRef="#ctx0" brushRef="#br0" timeOffset="3333.1347">2882 4007 59 0,'0'0'29'0,"-67"104"-26"16,57-73 30-16,-1 0-34 15,7 7 1-15,-6 0-2 16,10-7 1-16,0-9 0 15,14-3 1-15,14-16-3 16,4-6 0-16,14-16-2 16,3-6 1-16,1-3-1 15,-1-4 1-15,-7 1 0 16,-13 3 0-16,-5 12 3 16,-6 7 1-16,-11 12 2 15,-7 9 1-15,-7 13 0 0,-4 0 1 16,1 1-1-1,10 8 0-15,0-9-1 0,10-3 0 16,8-6-2-16,-4-7 0 16,4-9-1-16,3-3 1 15,-4-10 0-15,-2 1 0 16,2-4 0-16,-10 1 0 16,-3 2 0-16,3-6 1 15,-7 7-1-15,0-1 1 16,0 4-1-16,0-1 0 15,0 1-1-15,3-7 1 0,8-6-2 16,7 7 1-16,-1-7-1 16,8 6 1-16,0 3 1 15,6 4 0-15,-9 15 0 16,-1-3 1-16,-4 16 1 16,-2 3 1-16,-8 3-1 15,0 3 0-15,-7 4-1 16,0-7 1-16,0 0-2 15,0-6 1-15,3-3-1 16,4-7 0-16,-3-18-1 16,3-4 1-16,3-3-1 15,1-12 1-15,-4 0-1 16,4-4 1-16,-1 1-1 16,-6 9 1-16,6 0 0 15,-3 10 0-15,4 2 1 16,-4 1 0-16,14-1 1 15,-7 4 0-15,11 16 0 16,-11 5 0-16,4 7 1 0,3 10 0 16,-11-7-1-16,1 15 0 15,-4-8-7-15,4-4 0 16,-1-6-7-16,1-16 1 16,10-15-6-16,7-10 1 15</inkml:trace>
  <inkml:trace contextRef="#ctx0" brushRef="#br0" timeOffset="3602.6615">4078 3966 46 0,'0'0'23'0,"-3"7"-20"15,3-7 43-15,0 0-45 16,-11 3 1-16,-3 3 2 16,0 7 1-16,-4-1-6 15,1-2 1-15,6 2 2 16,7 7 0-16,-3 3-2 15,14-3 1-15,4 0-2 16,7-1 1-16,3 4-1 16,-7 10 0-16,0-7 1 15,0-3 0-15,-7 0-1 16,-3 0 1-16,3-7-5 16,-7-8 1-16,-7-7-7 15,7-7 1-15,7-15-7 0,-4-12 1 16</inkml:trace>
  <inkml:trace contextRef="#ctx0" brushRef="#br0" timeOffset="3782.5528">4237 3741 40 0,'7'-25'20'0,"-7"12"-11"0,0 13 34 16,3 0-38-16,4 6 1 16,-3 10 2-16,7 12 0 15,-1 13-11-15,4 3 1 16,-3 12 6-16,3 7 1 15,4-3-10-15,-8-7 0 0,1-6-9 16,-4 3 0-16,3-9-4 16,-6-16 0-16</inkml:trace>
  <inkml:trace contextRef="#ctx0" brushRef="#br0" timeOffset="3919.0093">4307 4126 53 0,'-10'-37'26'0,"20"-1"-33"16,-3 32 51-16,4-4-45 15,0 1 0-15,6-7-5 16,-3 1 1-16,8-1-2 16,13 0 0-16,-3 7-7 15,-1 3 0-15</inkml:trace>
  <inkml:trace contextRef="#ctx0" brushRef="#br0" timeOffset="4217.5896">4576 3954 54 0,'0'0'27'0,"0"-6"-35"16,0 6 52-16,0 0-41 0,7 6 1 16,-7 3 1-16,3 4 0 15,4-1-7-15,4 7 1 16,-1 6 4-16,1 3 0 16,0 7-2-16,-1-7 1 15,-3-3-1-15,4 0 0 16,-11-3 0-16,0-9 1 15,0-1-1-15,0-5 0 0,0-7-1 16,0-13 1 0,0-6-3-16,0-18 1 0,3 5-3 15,4-5 0-15,-3-1-5 16,3 7 1-16,11 2-6 16,-4 11 1-16,10 2-4 15,-3 3 1-15</inkml:trace>
  <inkml:trace contextRef="#ctx0" brushRef="#br0" timeOffset="4593.6467">4921 3938 35 0,'11'10'17'0,"-1"-1"-8"16,-10-3 28-16,0-6-32 15,0 3 1-15,0 4 2 16,0 5 0-16,-10-2-10 16,-8 2 0-16,4 7 7 15,-4 3 0-15,8 0-4 16,-1 0 1-16,11 3-2 0,-7 0 1 15,7 0-2-15,7-6 0 16,-3-10-2 0,6 1 1-16,8-10-3 0,-7-10 1 15,6-5-1-15,-6-14 0 16,-1 11 0-16,1-11 1 16,0 7 3-16,-4 10 1 15,3-4 6-15,-6 7 0 16,-4 9 2-16,0 0 0 15,7 9 0-15,-4 7 1 16,4 3-3-16,4-4 1 16,0 4-5-16,6 0 1 0,-6-3-3 15,3-4 0 1,0-2-7-16,0-4 0 0,4-3-7 16,-4-6 1-16,4-10-7 15,-1-5 0-15</inkml:trace>
  <inkml:trace contextRef="#ctx0" brushRef="#br0" timeOffset="4743.7728">5239 4017 49 0,'-4'-7'24'0,"8"14"-15"16,-1-4 40-16,4 3-47 15,-7 0 0-15,11 7 1 16,-1 2 0-16,1 4-5 16,-4-3 1-16,0-3-4 15,0-4 0-15,0-3-10 16,-7-12 0-16,4 6-3 15,-4-9 1-15</inkml:trace>
  <inkml:trace contextRef="#ctx0" brushRef="#br0" timeOffset="4894.6012">5189 3684 44 0,'-14'-6'22'0,"21"15"-31"0,-3-9 42 15,3 3-34-15,0 1 1 16,4 2-7-16,3 6 0 15,3-2 2-15,4 2 0 16,4 7-6-16,7 6 0 16</inkml:trace>
  <inkml:trace contextRef="#ctx0" brushRef="#br0" timeOffset="5194.8618">5390 4007 47 0,'4'35'23'0,"21"12"-30"0,-25-47 48 0,3 9-41 15,4-3 0-15,4 4 1 16,-8-7 0-16,4-3-1 15,-3-13 0-15,-4 4 0 16,3-7 1-16,-3-6-2 16,8-3 0-16,-1 0-1 15,0-6 1-15,3 3-1 16,-6-4 1-16,3 1 0 16,3 3 0-16,1 18 3 15,0 1 0-15,-1 12 1 16,-3 3 1-16,4 13 0 15,-8 6 0-15,4 3-1 16,0-3 1-16,4 4-3 0,0-7 1 16,-1 0-7-16,1-7 1 15,3-5-9-15,0-13 0 16,7-4-3-16,-10-5 1 16</inkml:trace>
  <inkml:trace contextRef="#ctx0" brushRef="#br0" timeOffset="5391.8829">5697 3587 64 0,'-3'9'32'0,"3"4"-37"0,0-7 67 15,0 7-60-15,3 6 1 16,1 12 0-16,3 7 0 0,4 5-5 16,-8 4 1-16,8 4 2 15,3-4 0-15,-4-3-7 16,1-4 0-16,-1-2-7 15,1-19 0-15,-4-4-8 16,4-15 1-16</inkml:trace>
  <inkml:trace contextRef="#ctx0" brushRef="#br0" timeOffset="5749.657">5729 3879 60 0,'-21'3'30'0,"7"-10"-35"15,14 7 53-15,0 0-49 16,7-3 1-16,3 3-1 15,8 0 0-15,-4-15-2 16,4 5 0-16,10 1-4 0,0-4 1 16,4 1-3-16,-4 2 0 15,1 4 0-15,-8 3 1 16,-11 6 5-16,-6 0 1 16,3 3 6-16,-4 7 1 15,-3 0 5-15,0-4 0 16,0 7 1-16,0-1 0 15,0 4-3-15,7 0 0 16,0-3-4-16,4 2 0 16,0 4-2-16,-8 0 0 15,-3-3-5-15,-3 6 0 16,-8 3-9-16,-7 1 1 16,-3-14-8-16,-28-5 0 15</inkml:trace>
  <inkml:trace contextRef="#ctx0" brushRef="#br0" timeOffset="9366.6786">8206 2195 28 0,'7'9'14'0,"7"-53"-5"0,-7 35 15 15,-4 2-22-15,1-5 0 16,3 6 2-16,-7 6 0 16,0 0-5-16,3 3 1 15,-3-3 4-15,0 0 0 16,-3 6-1-16,-4 10 1 15,-4-7-2-15,-6 1 1 0,-8 8-1 16,-14 11 0-16,0 2-1 16,1 0 1-1,2 10-1-15,5-13 0 0,9 10-1 16,8-10 1-16,14-6 0 16,4-9 0-16,20-7-1 15,-2-3 1-15,20-6-1 16,-3 3 1-16,0-9-1 15,-4-7 1-15,-7 13-2 16,-7 3 1-16,-7 19 0 16,-3-1 0-16,-11 7 0 15,0-3 0-15,-7 3 1 16,-4 1 0-16,4 2-1 16,4-3 1-16,-1-6-6 15,11-10 0-15,4-9-8 16,3-16 1-16,11-2-4 15,3-7 1-15</inkml:trace>
  <inkml:trace contextRef="#ctx0" brushRef="#br0" timeOffset="9518.9049">8460 2361 53 0,'-11'3'26'0,"15"16"-32"0,-4-16 54 16,3 6-47-1,1 13 0-15,3 7 1 0,3-4 0 16,-6 3-5-16,3-9 1 15,0 6-6-15,3-6 0 0,1-7-8 16,10 1 1-16</inkml:trace>
  <inkml:trace contextRef="#ctx0" brushRef="#br0" timeOffset="9651.616">8544 2232 49 0,'-3'-19'24'0,"-1"4"-33"15,4 15 39 1,4 6-39-16,-1-3 0 0,4 13-14 16,11-4 1-16</inkml:trace>
  <inkml:trace contextRef="#ctx0" brushRef="#br0" timeOffset="9967.4009">8661 2430 30 0,'-25'-19'15'0,"43"-6"-6"0,-8 22 19 16,4-13-29-16,4 7 1 16,-4-1 0-16,4 1 0 15,-4-7 0-15,3 4 0 16,1 2 0-16,3 4 0 16,-3 6 0-16,0 0 1 15,-4 16 0-15,-4-7 1 16,-10 19 1-16,-3 19 1 15,-8 4 0-15,1 5 1 16,-5-3-1-16,12-12 1 0,-4-3-1 16,3-20 0-16,15 8-4 15,3-26 1-15,21-10-6 16,4-9 0-16,7-3-7 16,-4-6 0-16,1 0-4 15,-8-3 1-15</inkml:trace>
  <inkml:trace contextRef="#ctx0" brushRef="#br0" timeOffset="10298.6179">9144 2477 41 0,'-25'22'20'0,"29"-19"-17"15,-1-3 39-15,8-3-41 16,7-3 0-16,6-4 1 15,8-2 1-15,-4-10-5 16,0 0 1-16,4-3 0 16,-4 0 0-16,1-4-2 0,-12 1 1 15,-6 3-1-15,-11 6 0 16,-4 0 1-16,-3 19 1 16,-7 4 3-16,0 14 1 15,-4 14 1-15,4 8 1 16,7 11 0-16,14-14 0 15,4-2-1-15,7-1 1 16,6-15-6-16,8-6 0 16,7-10-9-16,-11 0 0 15,11-16-6-15,0-12 0 0</inkml:trace>
  <inkml:trace contextRef="#ctx0" brushRef="#br0" timeOffset="10498.0772">9881 2207 61 0,'0'0'30'0,"0"0"-29"16,0 0 56-16,0 6-57 16,4 7 1-16,3 9 0 15,0 6 1-15,-4 16-11 16,1 9 1-16,-4 10-10 15,14 0 0-15</inkml:trace>
  <inkml:trace contextRef="#ctx0" brushRef="#br0" timeOffset="12009.6248">8650 3490 25 0,'-10'-7'12'0,"17"4"3"0,-7 3 12 15,0 0-24-15,0 0 0 0,0 0 1 16,7 10 0-16,3-1-6 16,4 10 1-16,4 6 3 15,3 0 0-15,-3-6-1 16,3 0 0-1,4-10-2 1,-1-9 0-16,-10 3 0 16,1-6 0-16,-5-3 0 15,1-3 0-15,-1-4 0 16,-6 7 0-16,6-4 1 16,5 1 1-16,6-1-1 15,3 10 0-15,1 4-1 16,3 2 1-16,8-6-11 15,6 6 1-15,0 4-1 16,-10-4 0-16</inkml:trace>
  <inkml:trace contextRef="#ctx0" brushRef="#br0" timeOffset="12789.6306">9790 3584 37 0,'-15'3'18'0,"-9"-28"-19"0,20 19 36 0,1-4-35 15,3 10 1 1,3-9 0-16,8-4 1 0,3 1-2 15,7-1 0-15,0 4 2 16,0-7 0-16,1 4 0 16,-1 2 0-16,0 7 0 15,0 3 0-15,-10 6 1 16,-4 10 0-16,-7 12-1 16,-4 7 1-16,-3 2 1 15,0-2 0-15,-7-1-1 16,10-6 0-16,4-6-2 15,4-6 1-15,14-6-4 16,6-10 0-16,12-10-8 16,2-9 1-16,8-6-8 15,7 3 1-15</inkml:trace>
  <inkml:trace contextRef="#ctx0" brushRef="#br0" timeOffset="29635.2379">13028 1972 22 0,'0'-22'11'0,"32"10"-4"0,-22 2 12 0,1 1-14 15,3 2 0-15,-3-2 3 16,-4 0 1-16,-7 9-9 16,0 0 0-16,-4 6 8 15,-6 6 0-15,-15 17-2 16,-10 11 1-16,-18 4-3 16,-11 13 1-16,1 2-3 15,13-12 0-15,15-3-6 16,7-9 1-16,10-7-8 15,11-12 1-15,14-7-6 16,11-9 0-16</inkml:trace>
  <inkml:trace contextRef="#ctx0" brushRef="#br0" timeOffset="29920.4431">12834 2035 41 0,'4'-25'20'0,"6"-13"-9"0,-6 32 33 16,-4-7-38-16,0-2 1 16,0 5 6-16,0 1 0 15,-4 9-15-15,4-10 0 16,-3 4 10-16,-1 6 0 0,4 6-4 16,0 4 0-16,7 9-3 15,4-4 0 1,3 13-2-16,7 7 1 0,7 3-4 15,4 5 1-15,3-5-8 16,4 6 0-16,-7 3-9 16,3 3 0-16,-17-3-2 15,-15-9 0-15</inkml:trace>
  <inkml:trace contextRef="#ctx0" brushRef="#br0" timeOffset="32864.7972">13257 2358 39 0,'-7'-7'19'0,"0"-2"0"15,7 9 20-15,-3 0-37 16,-1 6 0-16,1-3 0 0,3 4 1 16,0 8-5-16,0 7 1 15,0 10 2-15,3 5 1 16,-3-2-2-16,0 2 0 16,0-2-4-16,0 3 0 15,0-4-6-15,0-9 0 16,-3 7-6-16,10-7 1 15</inkml:trace>
  <inkml:trace contextRef="#ctx0" brushRef="#br0" timeOffset="33974.2473">13494 2405 24 0,'3'-13'12'0,"4"-2"2"15,-7 15 14-15,4-4-22 16,-4-5 1-16,3 3 5 15,-3 6 1-15,0-3-16 16,0 3 1-16,0 0 9 0,0 3 1 16,-3 16-5-1,-1 9 1-15,1 13-3 0,-1 2 0 16,1 11-3-16,3-7 1 16,7 0-10-16,-4 3 1 15,15-6-7-15,-4-16 0 16</inkml:trace>
  <inkml:trace contextRef="#ctx0" brushRef="#br0" timeOffset="36376.933">15977 2063 21 0,'-10'-9'10'0,"-4"12"4"0,14-3 10 15,-4 0-20-15,1 0 1 16,-1-3 2-16,1 3 1 15,3-7-9-15,0 4 0 16,0 3 6-16,3 0 1 16,8-6-3-16,6 3 1 15,11 3-2-15,11-7 1 16,0 4-2-16,3-3 0 16,4 6-1-16,0 0 0 15,-7 0-5-15,-4-6 1 16,-3 0-6-16,-11 2 0 0,0 1-5 15,-10 3 1-15</inkml:trace>
  <inkml:trace contextRef="#ctx0" brushRef="#br0" timeOffset="36676.6447">16182 1796 30 0,'3'-12'15'0,"-3"-13"-3"16,0 15 24-16,0 4-30 16,0 6 1-16,0 0 3 15,-3 6 0-15,-1 4-13 16,-3 5 0-16,0 23 8 0,0 6 1 15,0 9-4-15,4 4 1 16,-1-7-8-16,8 13 0 16,3-1-10-16,0-8 1 15,-4-1-3-15,-6-6 0 16</inkml:trace>
  <inkml:trace contextRef="#ctx0" brushRef="#br0" timeOffset="38913.9332">18969 1552 29 0,'10'-16'14'0,"1"7"3"15,-11 9 14-15,0 0-26 16,-4 9 0-16,-6 10 2 16,-11 6 1-16,-15 10-11 15,-2 5 1-15,-1 20 6 16,7-1 0-16,4-2-3 15,0-4 0-15,3-9-7 16,4 9 1-16,3-9-8 0,4-6 0 16,7-4-2-16,-4-12 0 15</inkml:trace>
  <inkml:trace contextRef="#ctx0" brushRef="#br0" timeOffset="39168.5167">18701 1759 38 0,'-4'-38'19'0,"-3"13"-8"0,7 16 36 16,0 2-43-16,-3 4 1 0,3 3 2 15,0-6 1-15,0 6-10 16,0 6 1-16,7 4 5 16,0 2 1-16,3 13-3 15,1 10 1-15,3 9-2 16,0 0 1-16,4-1-1 15,-1-2 0-15,1 3-7 16,0-9 1-16,-1-1-8 16,1-6 0-16,7-3-6 15,-8-15 0-15</inkml:trace>
  <inkml:trace contextRef="#ctx0" brushRef="#br0" timeOffset="39380.8018">19001 2207 7 0,'-4'0'3'0,"4"0"-1"0,0 0-11 16</inkml:trace>
  <inkml:trace contextRef="#ctx0" brushRef="#br0" timeOffset="39799.8743">18997 2198 28 0,'0'6'14'0,"0"-6"-7"0,0 0 27 0,0 0-31 15,0 0 0-15,0 0 3 16,0-6 0-16,-3 3-8 16,3 3 1-16,0-10 4 15,3 4 0-15,8-10-2 16,3 4 0-16,7-4-2 16,7 4 0-16,0 5 0 15,-3-2 0-15,-4-1-1 16,-3 10 1-16,0 4 0 15,-8 2 1-15,-3 10 0 16,0 2 1-16,-3 11 0 16,-11 8 1-16,-11 1 0 15,-7 6 1-15,-3 6-1 0,3 3 0 16,4-15-1-16,4-4 1 16,3-9-2-16,6-6 0 15,12-6 0-15,10-7 0 16,7-3-2-16,4-6 1 15,0-13-3-15,3-2 0 16,-3-4-3-16,3 0 0 16,0 9-7-16,4-9 1 15,0 0 0-15,-1 3 0 16</inkml:trace>
  <inkml:trace contextRef="#ctx0" brushRef="#br0" timeOffset="40323.6984">19544 2204 30 0,'7'0'15'0,"-7"-9"-9"0,0 12 30 16,0 3-30-16,0-6 1 0,0 0 3 16,0 0 1-16,0 0-14 15,3 0 1-15,1 9 9 16,0 1 0-16,-1 9-3 15,1 6 0-15,-1-6-2 16,1-1 1-16,-1 17-2 16,1-10 0-16,3 3-7 15,-7-3 0-15,-4-3-7 16,4 3 0-16,7-9-5 16,-3-7 0-16</inkml:trace>
  <inkml:trace contextRef="#ctx0" brushRef="#br0" timeOffset="43041.3622">22500 1972 21 0,'-7'-31'10'0,"0"40"4"0,7-9 11 0,0 0-20 16,0-3 0-16,4-3 5 15,-4 6 0-15,7 0-12 16,0-3 0-16,0 3 8 16,7 0 0-16,7-10-3 15,7 1 1-15,8 2-4 16,6 4 1-16,0-6-1 15,1-4 1-15,-5 4-4 16,5 6 1-16,-8-7-4 16,-3 1 0-16,-11 0-8 15,-7 9 0-15</inkml:trace>
  <inkml:trace contextRef="#ctx0" brushRef="#br0" timeOffset="43268.7853">22698 1652 40 0,'-4'3'20'0,"4"-34"-6"0,0 25 30 15,0 6-40 1,0 0 0-16,0 6 4 0,0 3-1 16,-3 26-9-1,-1 18 6-15,1 13 1 16,-1-3-6-16,1 9 0 15,3-9-9-15,3-4 1 0,4 4-10 16,7-16 1 0</inkml:trace>
  <inkml:trace contextRef="#ctx0" brushRef="#br0" timeOffset="45371.8687">25319 1561 30 0,'25'-15'15'0,"-4"-4"6"16,-21 19 10-16,3 0-23 15,-3 0 0-15,-3 0 4 16,-8 9 1-16,-3 16-17 16,-14 3 1-16,-11 7 9 15,4-1 1-15,-1 13-4 16,1 1 0-16,0 5-5 16,7-3 0-16,-1-3-7 15,5-3 1-15,3-10-9 16,6-8 0-16,5 2-2 15,-1-19 1-15</inkml:trace>
  <inkml:trace contextRef="#ctx0" brushRef="#br0" timeOffset="45579.6367">25135 1574 64 0,'11'-3'32'0,"-22"3"-36"0,11 3 68 16,7 3-64-16,-3 7 1 15,3 2-1-15,11 10 0 16,-1-3 0-16,1 13 0 16,0 6-4-16,-1 2 1 15,-3 8-6-15,0-1 0 0,-3-16-7 16,-4 4 1-16,7 6-4 16,4-19 0-16</inkml:trace>
  <inkml:trace contextRef="#ctx0" brushRef="#br0" timeOffset="45998.9262">25523 2054 42 0,'-7'-10'21'0,"0"4"-23"16,7 6 37-16,-3 0-32 15,-1-3 0-15,1-4 1 16,-1 4 0-16,4-3-6 15,0 6 0-15,4-3 3 16,10 3 1-16,4-3-3 16,3-3 1-16,-4 2-1 0,4 4 1 15,1 4-1-15,-5-1 1 16,-3 0 0-16,-7 9 0 16,-7 1 1-16,-3 6 0 15,-8 3-1-15,1 6 1 16,-1-16 0-16,1 4 0 15,3 0-1-15,7 3 0 16,7-4 0-16,3 4 0 16,8-6 0-16,-1 5 0 15,5 4 0-15,-5-9 0 16,-6 3 0-16,-15-1 1 0,-6 4-2 16,-8-6 0-16,0 2-4 15,-3-2 1-15,0-7-9 16,7 0 0-16,3-12-1 15,4 12 0-15</inkml:trace>
  <inkml:trace contextRef="#ctx0" brushRef="#br0" timeOffset="46286.7246">25852 2126 57 0,'3'-10'28'0,"-3"10"-32"16,0 0 60-16,0 3-50 16,0 1 1-16,4-4 1 15,-4 12 0-15,0-3-11 0,-4 7 0 16,4 6 7-16,0 9 1 15,0 1-7-15,0-1 0 16,0 4-8-16,4 2 0 16,3-2-11-16,10-7 1 15</inkml:trace>
  <inkml:trace contextRef="#ctx0" brushRef="#br0" timeOffset="93127.6588">11024 2069 26 0,'-14'13'13'0,"21"-23"-2"0,-7 10 13 0,4-6-25 16,3 3 1-16,0-6-1 15,3-1 0-15,5 1 1 16,6-1 1-16,7 1-1 16,7 0 1-16,1 2 0 15,2-2 0-15,-2 3 0 16,-1 2 0-16,-3 4 0 15,-4 0 1-15,-11 4 0 16,-6 5 0-16,-4 4 1 16,-10 5 1-16,-15 1 0 15,0 9 0-15,-3 1-1 16,4-11 1-16,-1 4-2 16,4-3 0-16,3 0-2 15,8-3 1-15,6 2-2 16,8 1 1-16,3-6-1 0,7 3 0 15,4-1 1-15,-1 4 0 16,5-10-1-16,-8 7 1 16,0-3 1-16,-10 2 0 15,-11 10 0-15,-7-3 0 16,-8 10 0-16,-13-13 1 16,3 2-1-16,-3-8 0 15,4 6-4-15,-1-10 0 0,7 1-6 16,8-10 1-16,6-10-7 15,11-15 1-15</inkml:trace>
  <inkml:trace contextRef="#ctx0" brushRef="#br0" timeOffset="93485.7">11786 2151 25 0,'-7'-7'12'0,"-7"7"3"16,7 0 14-16,-7 10-26 16,-11-1 1-16,-3 7 3 15,-4 3 1-15,4 9-9 16,0 3 0-16,3-2 5 16,8-1 0-16,6 6-2 15,11-9 1-15,0-6-3 0,11 0 0 16,6-16 0-16,8-3 0 15,7-3-1-15,-1-6 0 16,1-1 0-16,-4-5 1 16,-6-7 0-16,-8-3 0 15,-4-4 0-15,-6 7 0 16,-4 4 1-16,-4-8 0 16,1 4-4-16,-1 4 1 15,4-7-6-15,7 6 1 16,4 0-7-16,10 6 0 0</inkml:trace>
  <inkml:trace contextRef="#ctx0" brushRef="#br0" timeOffset="93846.4412">12196 2126 30 0,'7'-16'15'0,"-11"22"-5"16,1-12 19-16,-5 3-25 16,-2 3 1-16,-4 0 3 15,-4 9 0-15,-7 1-10 16,4 5 1-16,0 4 5 16,3 0 0-16,4 6-2 15,7 3 0-15,7-3-2 0,7-6 0 16,4 0-1-1,3-3 1-15,4-13-1 0,-1-3 1 16,1-3-1-16,-4-7 0 16,-3-5 0-16,-4-1 0 15,0-3-2-15,-4-6 0 16,1-13-2-16,-4 10 0 16,0 9-6-16,0-3 1 15,7 13-3-15,-4 6 0 16</inkml:trace>
  <inkml:trace contextRef="#ctx0" brushRef="#br0" timeOffset="115016.3386">17272 1677 36 0,'25'-25'18'0,"-4"-19"-7"16,-14 38 18-16,0-7-25 15,-3 4 0-15,-4 0 4 16,0 2 0-16,-4 14-10 16,-7-7 1-16,-10 12 6 15,-7 10 0-15,-7 19-2 16,3 18 0-16,4 4-2 16,3 9 1-16,4 0-2 15,10-12 0-15,11-4-1 0,11 4 1 16,14-19-1-16,3-7 1 15,4-12-4-15,3-12 1 16,4-7-1-16,-4-3 0 16,-3-13-1-16,-8-9 0 15,-10 0 1-15,-10-12 0 16,-11-1 3-16,-7-2 0 16,-7 9 3-16,-4 6 0 0,-7 12 1 15,-3 10 0-15,3 6-1 16,7 13 0-16,11 0-8 15,11 6 0-15,17 0-8 16,4-3 0-16</inkml:trace>
  <inkml:trace contextRef="#ctx0" brushRef="#br0" timeOffset="115391.6482">17702 1875 42 0,'-7'-6'21'0,"-14"2"-15"16,14 4 33-16,-3 4-37 16,-1 11 0-16,-3 10 1 0,0-3 0 15,0 10-4-15,0 5 0 16,3-2 2-16,7-7 1 15,4 0-2-15,4-3 1 16,3-12-2-16,7-1 1 16,7-12-3-16,7-9 1 15,1-4-1-15,-5 1 1 16,-2-13-1-16,-8-3 0 16,-7-1 1-16,-7 4 0 15,-7 6 0-15,-4 1 1 16,0 5-2-16,4 1 1 0,4 2-6 15,3 10 1-15,14-6-5 16,4 3 0 0</inkml:trace>
  <inkml:trace contextRef="#ctx0" brushRef="#br0" timeOffset="115691.5288">18119 1875 31 0,'3'12'15'0,"-20"-5"-7"16,10-1 24-16,-8 6-27 16,-6 14 0-16,-3-1 2 15,-1-3 1-15,7 3-11 16,4 0 0-16,7-6 6 16,7 9 1-16,11-13-3 0,3-2 0 15,7-13-1-15,0-3 0 16,0 3-1-16,-3-10 0 15,0 1-1-15,-4-13 0 16,-4 0-1-16,-6 3 0 16,-1-6-2-16,-3-9 1 15,-7 6-5-15,0-7 0 16,4 7-3-16,-4 0 1 16</inkml:trace>
  <inkml:trace contextRef="#ctx0" brushRef="#br0" timeOffset="117746.7658">23664 1668 19 0,'7'-10'9'0,"18"-15"2"15,-18 16 9-15,4 0-16 16,-1-4 1-16,-3 4 3 16,0-1 1-16,-3 1-9 15,-8-1 0-15,-3 1 7 16,0 6 1-16,-7-3-2 16,0 12 0-16,-7-6-1 15,-4 9 0-15,-10 1-3 16,7 8 1-16,-1-8-3 15,5 6 1-15,13-4-2 0,11 13 1 16,11-6-1-16,-1 0 0 16,15 6-1-16,7 0 1 15,3 6-1-15,0 10 1 16,-3-6 0-16,-7-4 0 16,-11 3-1-16,-11 4 1 15,-10-3 0-15,-7-10 1 16,-3 0 0-16,3-6 0 15,-1-10 1-15,1-6 0 16,0-6-1-16,7-6 1 0,4-10-1 16,3-16 0-16,0-2 0 15,3-7 0-15,4 0-1 16,0 3 1-16,4 10-1 16,-1-4 1-16,8 16-1 15,7 1 0-15,7 5-7 16,6 10 1-16,5-3-7 15,6 12 0-15</inkml:trace>
  <inkml:trace contextRef="#ctx0" brushRef="#br0" timeOffset="118078.2264">24074 1721 41 0,'3'-6'20'0,"-3"-4"-19"15,0 10 32-15,-11 0-30 16,-3 10 1-16,0 6 2 0,-3 6 0 16,-1 18-8-16,0-8 0 15,8 8 4-15,3-5 1 16,3-7-2-16,11 0 0 16,4-3-2-16,6-12 0 15,5-4-1-15,6-5 0 16,-7-8-1-16,0 1 0 15,-3-16 0-15,-4-9 1 16,-11-3 1-16,-3-7 0 0,-3 10 0 16,-4-6 1-16,3 8-4 15,1 1 1-15,3 13-6 16,7 2 0-16,11 4-3 16,3 6 0-16</inkml:trace>
  <inkml:trace contextRef="#ctx0" brushRef="#br0" timeOffset="118408.0596">24532 1743 28 0,'4'-12'14'0,"-11"-14"-3"15,0 26 23-15,-4 0-30 16,-10 0 1-16,-7 10 3 15,-11 6 1-15,0 12-11 16,4 9 0-16,10 7 6 16,7 0 0-16,11-6-2 0,7 3 0 15,11-13-2-15,10-3 0 16,7-6-1-16,4-7 0 16,-4-5-1-16,4-4 1 15,-14-13-1-15,-4-2 0 16,-4-7 0-16,-6-6 0 15,-4-19-1-15,0-9 0 16,0 6-5-16,3-7 1 16,12-8-6-16,6 18 0 15</inkml:trace>
  <inkml:trace contextRef="#ctx0" brushRef="#br0" timeOffset="133691.3978">27404 1552 28 0,'-25'-25'14'0,"4"15"-3"16,14 10 15-16,-4-9-22 15,1 3 1-15,3 3 5 16,0-4 1-16,0 4-12 16,-1 3 0-16,1 0 8 15,4 0 0-15,3 3-2 16,0 4 0-16,3-4-4 15,12 12 1-15,2 4-2 16,8-3 0-16,3-4 0 16,7 4 0-16,11-7 0 15,4 1 0-15,3 6 0 16,-8-7 0-16,-6 10 0 16,-7-10 1-16,-11 7 0 15,-14 6 0-15,-14 3 1 0,-18 9 0 16,-13 20 0-16,-12-7 1 15,-13 3-1-15,-8 0 0 16,4 7-2-16,14-17 1 16,14-8-10-16,22-10 1 15,17 0-11-15,28-13 1 16,7-15-1-16,8-4 1 16</inkml:trace>
  <inkml:trace contextRef="#ctx0" brushRef="#br0" timeOffset="133932.6256">27778 2088 43 0,'-7'3'21'0,"7"-22"-14"16,-4 26 43-16,-3-7-47 15,-11 9 1-15,-20 10 2 16,-12 6 1-16,-10 13-9 16,-7 5 0-16,11 20-2 15,6-9 0-15,15-1-13 16,25 3 1-16</inkml:trace>
  <inkml:trace contextRef="#ctx0" brushRef="#br0" timeOffset="144397.1767">28568 1658 33 0,'-4'-15'16'0,"15"5"-4"16,-11 10 16-16,0-9-22 15,-4 3 1-15,1 3 3 16,-1-4 1-16,1 1-14 16,-1 6 0-16,1 6 9 15,3 4 0-15,0 5-3 16,0 14 0-16,0 8-2 16,0 13 0-16,0 7 0 0,0-4 0 15,0 7-1 1,0-7 1-16,3-6-5 0,1-9 0 15,-1 2-7-15,1-14 0 16,7-8-7-16,6 1 1 16</inkml:trace>
  <inkml:trace contextRef="#ctx0" brushRef="#br0" timeOffset="145281.8542">29037 1796 27 0,'11'-28'13'0,"-8"-9"-1"16,-3 24 13-16,-3 0-21 16,3 4 1-16,-4-7 3 15,-3 13 1-15,0-6-10 16,-3 3 0-16,-1 2 6 16,-3 4 0-16,-7 19-2 15,-8 9 1-15,5 7-3 16,-1 18 1-16,7-9-2 0,11 6 0 15,7-6 0-15,0-9 0 16,14-1 0-16,11 1 0 16,3-13-1-16,11 0 1 15,-7-13-1-15,-4-9 0 16,0-9 0-16,-3-16 0 16,-11-16 0-16,-3 0 1 15,-8-3 0-15,-3 0 0 16,-3 7 0-16,-1 2 0 0,1 7-1 15,-4 6 0-15,7 9-5 16,7 4 1-16,3 3-9 16,11 6 0-16</inkml:trace>
  <inkml:trace contextRef="#ctx0" brushRef="#br0" timeOffset="145478.6364">29393 2025 42 0,'4'10'21'0,"-4"9"-10"15,-4-16 30-15,-6 6-41 16,-4 16 0-16,-7-6-5 16,-4 6 1-16,-3 10-5 15,7 2 0-15,6 4-6 16,12 0 1-16</inkml:trace>
  <inkml:trace contextRef="#ctx0" brushRef="#br0" timeOffset="146002.1072">29753 1972 23 0,'11'-41'11'0,"14"-31"0"15,-18 63 14-15,-7-4-22 16,-4 7 1-16,-6-3 2 16,-5 9 0-16,-2 3-6 15,-4 19 0-15,-4 6 5 16,0 6 0-16,4 4-3 16,3 0 1-16,11-4-2 15,4 4 1-15,6-7-2 16,4-3 0-16,8-9 0 15,2-3 0-15,1-4 0 16,3-5 1-16,4-4-1 16,3 3 0-16,-3-6 0 0,3-19 0 15,-4-12 0-15,-6-7 0 16,-7-9-2-16,-4-3 1 16,-7 9-1-16,0 10 1 15,0 3-1-15,-4 12 0 16,1 7-5-16,3 9 1 15,3 6-6-15,8 3 0 0</inkml:trace>
  <inkml:trace contextRef="#ctx0" brushRef="#br0" timeOffset="146392.543">30212 1981 35 0,'-4'0'17'0,"8"-18"-11"16,-4 18 25-16,-7-7-29 16,-7 7 1-16,-4 0 2 15,-7 7 1-15,4 11-8 16,4-5 1-16,6 3 3 16,4 9 1-16,3-3-2 15,8 3 1-15,7 0-2 16,3-13 0-16,0 1 0 15,3-4 0 1,1-15-1-16,0 0 1 16,-1-13-2-16,1-3 1 15,-4-12-1-15,-3-4 1 16,-4-6-1-16,-4 10 0 16,1 5 0-16,-4 7 1 15,0 10 0-15,-4 2 1 16,4 10-4-16,0 4 1 15,4 5-5-15,3 0 1 16,3 4-5-16,8-1 1 16</inkml:trace>
  <inkml:trace contextRef="#ctx0" brushRef="#br0" timeOffset="146737.1369">30607 1994 25 0,'14'-9'12'0,"-10"-23"0"16,3 26 17-16,-4-3-26 15,-3-1 1-15,-3 10 2 16,-4 3 1-16,0 13-8 16,-8 3 0-16,1 6 5 15,0 9 0-15,4 4-2 16,6-13 1-16,4 3-2 15,4-3 0-15,3-3 0 0,3-3 0 16,1-6-1-16,7-10 1 16,-1-3-2-16,4-10 1 15,-3-8-3-15,3-17 1 16,-7-3-2-16,-7-2 0 16,-7 2-1-16,-3 10 0 15,-4 3-4-15,-4 6 0 16,4 13-3-16,0 3 1 15</inkml:trace>
  <inkml:trace contextRef="#ctx0" brushRef="#br0" timeOffset="193850.3653">11737 3640 30 0,'-14'-6'15'0,"-7"9"-2"16,17-6 15-16,-3-3-24 15,-4 6 0-15,1 0 2 16,-1-3 1-16,1 3-9 15,3 0 0-15,7-10 5 16,10-5 0-16,11-4-3 16,15-6 1-16,10 6-2 0,6-3 1 15,5 6-1-15,-4 7 0 16,-11-1 1 0,-7 10 0-16,-6 13 1 0,-12 15 0 15,-13 13 1-15,-22 22 0 16,-14-16 1-16,-3 12 0 15,0-5 0-15,3-7 0 16,11-7-1-16,10-11 0 16,8-11-2-16,17-8 1 15,14-10-6-15,15-10 0 16,2 1-5-16,15-19 0 16,4-7-6-16,-4-2 1 0,7 2-1 15,-14-6 0-15,-11 7 6 31,-77-29 10-31,84 94 4 16,-42-62 1-16,-10 19 8 16,-4 2 0-16,-4 10 1 15,1 3 0-15,-1 10-6 16,0-4 0-16,8 10-5 16,3-6 1-16,10-1-3 15,8 1 0-15,17-4-1 16,15-6 1-16,-4 4-1 15,-8-1 0-15,-6-3 0 16,-7 3 0-16,-4-3 1 16,-10 16 0-16,-15 6-1 0,-7-6 1 15,-6 0-2-15,-8 3 1 16,-3-13-6-16,3 1 1 16,1-7-8-16,-1 3 0 15,0-12-2-15,4-7 0 16</inkml:trace>
  <inkml:trace contextRef="#ctx0" brushRef="#br0" timeOffset="193987.2837">12263 3653 29 0,'0'-28'14'0,"35"-13"-2"0,-21 25 24 15,11-6-32-15,10 3 0 0,4 1 0 16,3-1 1-16,-7 9-7 16,-3-5 0-16,-4 5-2 15,4 7 1-15,3-3-11 16,8 0 1-16</inkml:trace>
  <inkml:trace contextRef="#ctx0" brushRef="#br0" timeOffset="194315.2296">13014 3480 48 0,'-18'10'24'0,"-10"12"-18"16,18-7 39-16,-12 14-42 16,-6 11 0-16,0 4 0 15,0 3 0-15,10-9-5 0,7 0 0 16,11-4 3-16,15-6 0 16,9-6-1-16,8-12 0 15,10-10-1-15,1 0 1 16,3-19-1-16,-11-3 1 15,-7 0-1-15,-7-13 0 16,-10-2-1-16,-11-13 0 16,-11 9 0-16,1 10 0 15,-4 5-4-15,-1 4 1 16,1 7-11-16,11 15 1 0</inkml:trace>
  <inkml:trace contextRef="#ctx0" brushRef="#br0" timeOffset="198624.2">13730 3311 34 0,'4'-19'17'0,"-8"29"2"15,8-17 19-15,-4 7-33 16,0 0 0-16,-11 3 3 16,-10 10 0-16,-11 9-10 15,-7 9 0-15,-10 13 7 16,-4 6 0-16,0 7-3 0,7-1 0 15,0-2-5-15,15-11 1 16,6 1-6-16,11-15 1 16,7-7-5-16,7-10 1 15,7-2-3-15,3-17 1 16,1-5 2-16,0-10 0 31,-1-41 10-31,-3 7 0 16,0 2 9-16,0 7 0 15,0 13 6-15,-3 6 0 16,-4 12 1-16,0 0 1 16,0 13-7-16,0 12 1 15,3 4-5-15,5 12 0 16,6 3-4-16,10 4 0 0,5 8-5 16,-1 1 1-16,4-3-7 15,-4-1 1-15,0 4-9 16,0-9 0-16,-3-1-1 15,-7-6 0-15</inkml:trace>
  <inkml:trace contextRef="#ctx0" brushRef="#br0" timeOffset="198807.3077">13769 3756 42 0,'-14'7'21'0,"17"-14"-11"15,-3 7 41-15,0 3-51 16,0 7 0-16,0 6 0 15,0-1 1-15,0 4-1 16,0 9 0-16,4 0-3 16,-4 7 1-16,3-13-7 0,4 9 0 15,1-15-6-15,6 3 0 16</inkml:trace>
  <inkml:trace contextRef="#ctx0" brushRef="#br0" timeOffset="201658.2367">13868 3850 37 0,'-4'7'18'0,"8"-7"-17"16,-1-10 23-16,1 10-24 15,3-6 1-15,0 6 1 16,7-3 0-16,7 3-2 16,-3-6 0-16,3-1 2 0,0 1 0 15,4-7-1-15,0 7 1 16,-1 3-1-16,-3 0 1 31,-14 15 1-31,0-2 1 16,-10 6 0-16,-1 9 1 15,-3 3 0-15,0 3 0 16,-3 1 0-16,-1 2 0 16,1 4-2-16,3-4 0 15,3-6-1-15,4-2 0 0,7-8-1 16,7-8 1-16,14-4-5 15,8-15 0-15,2-10-7 16,5-3 1-16,10-6-9 16,3-1 0-16</inkml:trace>
  <inkml:trace contextRef="#ctx0" brushRef="#br0" timeOffset="202753.0886">15649 3653 29 0,'-10'0'14'0,"-8"-13"1"0,14 10 14 16,1 0-24-16,-1 0 0 15,4-3 2-15,0 6 1 16,7 0-10-16,8-10 1 16,6 1 5-16,11-1 1 15,6-2-3-15,5-1 1 16,-5 4-2-16,-2-1 0 16,-1 10-1-16,0 0 0 15,4 0-4-15,-4 10 1 16,4-10-6-16,0 0 0 15,0-10-7-15,0 4 1 16</inkml:trace>
  <inkml:trace contextRef="#ctx0" brushRef="#br0" timeOffset="203037.143">15988 3298 43 0,'-7'-6'21'0,"7"-35"-10"16,0 41 35-16,-4-3-43 15,1 3 1-15,3 3 2 16,-4 4 1-16,1 12-9 16,-1-10 0-16,1 16 5 15,-4 10 0-15,3 12-2 16,1 6 0-16,-1 3-1 15,1 4 0-15,-1 12-6 0,0-16 0 16,1 1-7-16,-4-4 1 16,7-6-6-16,0-3 0 15</inkml:trace>
  <inkml:trace contextRef="#ctx0" brushRef="#br0" timeOffset="204733.3099">16817 3493 25 0,'7'-22'12'0,"14"-22"-3"15,-10 25 13-15,3 4-19 16,3-4 1-16,5 0 2 15,-1 6 0-15,-4 1-6 16,-2 2 0-16,-1 10 5 16,-4 0 1-16,-3 0-2 0,0 4 0 15,-3 8-2-15,-1 7 1 32,-20 28-2-32,-4 3 1 15,3-3-1-15,-3-12 0 16,3 5-1-16,8-8 1 15,3-13-1-15,7-1 0 16,10-2 0-16,15-13 0 16,3-3-1-16,7-12 1 0,11-7-1 15,7 3 1 1,-4-3-1-16,-3 7 1 16,-7 6-5-16,-7-4 0 0,-7 10-7 15,-4-6 1-15,-4 0-3 16,-2 12 0-16</inkml:trace>
  <inkml:trace contextRef="#ctx0" brushRef="#br0" timeOffset="204945.6843">17392 3333 38 0,'-28'-22'19'0,"28"31"-7"16,0-9 35-16,-4 4-44 15,-6 11 0-15,-4 10 1 16,-4 7 0-16,-3 18-6 15,3-6 1-15,4 9 2 16,0 0 1-16,3-6-7 0,4-3 1 16,4 0-5-16,6-12 0 15,8-1-7-15,3-12 0 16,7-4 0-16,7-5 1 16</inkml:trace>
  <inkml:trace contextRef="#ctx0" brushRef="#br0" timeOffset="205261.6924">17692 3458 41 0,'7'-22'20'0,"-25"22"-23"0,8 0 43 16,-4 10-37-16,-4 12 0 0,-7 19 1 16,-7-7 0-16,4 13-6 15,4 6 1-15,9-6 3 16,5-6 0-16,10 3-2 15,7-13 1-15,7 1-1 16,4-20 0-16,6-2 0 16,5-10 0-16,2 0 0 15,1-3 0-15,-7-22-1 16,-4-1 0-16,-7-5 0 16,-7-3 0-16,-7-13-1 15,-3 6 0-15,-1 13-1 16,-3-1 0-16,0 4-4 15,3 6 1-15,4 10-7 16,0 9 1-16</inkml:trace>
  <inkml:trace contextRef="#ctx0" brushRef="#br0" timeOffset="205605.1515">18069 3512 27 0,'7'-3'13'0,"0"-26"-1"0,-3 23 15 16,-4 6-24-16,-11-3 0 15,1 3 4-15,-8 9 0 16,-3 10-8-16,-4 9 0 0,1 7 5 16,2-1 1-16,5-2-3 15,6-1 1-15,8-3-3 16,6 7 1-16,11-13-1 15,4-7 1-15,3-11-1 16,0-1 1-16,0-13-1 16,-3-5 0-16,-4-4-2 15,-3-6 0-15,-8-4-2 16,-3 1 1-16,-3-3-3 16,-4 3 0-16,-4 9-7 15,4 0 1-15,0 0 0 16,3 13 0-16</inkml:trace>
  <inkml:trace contextRef="#ctx0" brushRef="#br0" timeOffset="206326.2102">18965 3302 22 0,'14'-22'11'0,"11"-7"4"0,-18 26 11 15,0-3-22-15,0-3 1 16,0-1 4-16,0 7 1 16,-3-3-11-16,-8 6 0 0,-3 0 8 15,-3 12 0-15,-8 4-2 16,-17 19 0-16,-15 8-3 15,5 20 1-15,6 0-2 16,4 0 0 0,3-10-4-16,7 0 1 0,4-9-5 15,7-9 1-15,3-7-5 16,8-9 0-16,-1-10-5 16,4-9 0-16</inkml:trace>
  <inkml:trace contextRef="#ctx0" brushRef="#br0" timeOffset="206535.5882">18722 3248 47 0,'3'-31'23'0,"1"28"-15"15,-4 3 43-15,0 0-49 16,0 6 1-16,-4 3 1 16,1 10 0-16,3 3-6 0,3 6 1 15,4 4 3-15,8 2 0 16,6 1-3-16,3 2 0 15,1 1-5-15,3-3 1 16,-3-1-7-16,0 1 1 16,-4-7-7-16,7 0 1 15</inkml:trace>
  <inkml:trace contextRef="#ctx0" brushRef="#br0" timeOffset="206896.6916">19075 3618 33 0,'-7'0'16'0,"7"-12"-8"0,-4 2 22 0,4 1-29 16,7-4 1-16,0 1 1 16,7-7 0-16,0 3-4 15,8 4 1-15,-1-4 2 16,-4 7 1-16,5 2-2 15,-5 4 1-15,-3 3-1 16,0 10 0-16,-7 12 0 16,-3 9 0-16,-4 7 0 15,-7 6 0-15,-7-1 0 16,-7-5 1-16,3-3-2 16,0-1 1-16,8-12-1 0,6 0 1 15,8-3-3-15,10-16 1 16,4 3-6-16,3-6 1 15,7-9-7-15,7-13 0 16,8 3-1-16,-5 0 0 16</inkml:trace>
  <inkml:trace contextRef="#ctx0" brushRef="#br0" timeOffset="207257.5113">19509 3574 35 0,'-25'0'17'0,"7"10"-12"16,15-10 34-16,-1 0-36 15,4 0 0-15,4-3 0 16,6-7 1-16,8-5-5 16,0 2 0-16,6 1 3 15,5-1 0-15,-5 7-1 16,1 6 0-16,-4 3 0 15,-3 6 0-15,-11 10 0 16,-4 12 0-16,-10 4 1 16,-7 3 0-16,-3 2 1 15,-5-2 0-15,5 3-1 16,-1-4 1-16,7-2-1 16,8-1 0-16,6-5-1 0,8-17 0 15,14-6-4-15,10-9 0 16,0-3-6-16,1-10 0 15,2 7-8-15,5-10 1 16</inkml:trace>
  <inkml:trace contextRef="#ctx0" brushRef="#br0" timeOffset="220588.6887">22123 3346 35 0,'-43'6'17'0,"15"-6"0"0,21 0 17 0,-4 0-32 16,4 0 0-16,0 0 1 15,0 0 0-15,7 0-4 16,0 0 1-16,11-3 2 15,10-4 1-15,18 1-2 16,10 0 1-16,4 0-1 16,7-4 0-16,0 1-1 15,-3 6 0-15,-8-7-2 16,0 7 0-16,-10 6-7 16,-11-3 1-16,-6 6-7 15,-8 7 0-15</inkml:trace>
  <inkml:trace contextRef="#ctx0" brushRef="#br0" timeOffset="220859.5194">22303 3101 39 0,'-15'-28'19'0,"12"-1"-7"0,3 29 29 15,0 0-38-15,0 0 1 16,0 0 2-16,0 0 0 16,3 10-8-16,-3 15 1 15,0 3 5-15,0 16 0 0,0 0-2 16,-3 12 0-16,-1 7-3 16,-3 6 1-16,4-6-8 15,3 0 1-15,0 2-11 16,3-11 1-16</inkml:trace>
  <inkml:trace contextRef="#ctx0" brushRef="#br0" timeOffset="224312.7221">23350 2954 30 0,'-17'-13'15'0,"-1"0"1"16,15 13 16-16,-8-6-27 16,0 3 0-16,-3 3 3 15,0 0 1-15,0 0-11 0,3 0 0 16,4 0 6-16,4 0 1 15,3 0-3-15,7 3 0 16,11-3-2-16,10 6 1 16,7-6-1-16,14-6 0 15,1 3 0-15,-1 3 0 16,-3 0 0-16,-4 0 0 16,-3 3 0-16,-7 10 0 15,-7 9 0-15,-11 15 0 16,-11 4 0-16,-10 6 0 0,0 3 1 15,-7-3 0-15,-4 3-1 16,1 4 0-16,-1-7-6 16,1-10 1-16,-5 1-9 15,5-3 1-15,6-4-4 16,-10-9 1-16</inkml:trace>
  <inkml:trace contextRef="#ctx0" brushRef="#br0" timeOffset="224761.4691">23396 3258 42 0,'0'-22'21'0,"14"19"-10"16,-10 3 39-16,6-10-49 15,1 7 0-15,7-3 0 16,-1 6 0-16,8 0-2 16,3 3 0-16,4-3 0 15,7 0 1-15,3-3-5 16,8-3 0-16,2-4-3 0,-2 7 1 15,-4-6-1-15,-8 2 0 16,-2 1 0-16,-8 0 1 16,-3-1 6-16,-15 1 1 15,1 3 5-15,-11 3 0 16,-4 0 3-16,-3 9 1 16,-3 1-1-16,-1 9 1 15,-7 6-3-15,4-3 1 0,0 3-5 16,4 3 1-16,6-6-3 15,8 0 1-15,6-3-1 16,4-7 0-16,4-12-1 16,10 0 0-16,4-6 0 15,-7-3 1-15,-4-10-1 16,-4-6 0-16,-6 3 0 16,-11-3 0-16,-7 0 0 15,-4 9 1-15,1 3-4 16,-1-2 1-16,4 8-6 15,11 4 0-15,6-3-6 16,11 6 0-16</inkml:trace>
  <inkml:trace contextRef="#ctx0" brushRef="#br0" timeOffset="225092.5983">24303 3204 30 0,'7'-6'15'0,"-7"-16"-3"0,0 22 19 16,-4 0-26-16,-6 0 0 16,-4 6 3-16,-4 7 1 15,0 6-11-15,-3 6 0 16,0 6 6-16,7 4 1 16,3-1-3-16,11 1 0 15,4-7-2-15,7-3 1 16,6-6-2-16,8-13 1 15,3-6-2-15,0-3 1 0,-3-10-1 16,-7-5 0-16,-8-7-2 16,-10-1 1-16,-3-8-1 15,-8 3 1-15,0 6-2 16,1-4 0-16,-1 7-6 16,11 4 0-16,4 5-1 15,3 4 0-15</inkml:trace>
  <inkml:trace contextRef="#ctx0" brushRef="#br0" timeOffset="225709.6283">25294 2900 28 0,'11'-12'14'0,"3"5"-3"16,-14 7 25-16,0 0-32 15,0 0 0-15,0 0 3 16,-7 7 0-16,-4 5-8 15,-10 16 0-15,-14 16 6 0,-4 10 0 16,-3-1-2-16,-1-6 1 16,1 6-4-16,0 1 0 15,6-4-5-15,5-9 0 16,2-10-6-16,15-9 0 16,7-16-5-16,7-6 0 15</inkml:trace>
  <inkml:trace contextRef="#ctx0" brushRef="#br0" timeOffset="225902.274">24980 3079 25 0,'0'-85'12'0,"4"10"8"0,-4 59 16 16,0 7-27-16,0 3 0 0,0-1 4 15,0 7 0-15,3 10-17 16,1 9 1-16,3 12 11 16,3 10 0-16,1 3-5 15,3 9 1-15,4-6-3 16,-1 0 1-16,5 0-7 15,2 0 0-15,1-9-10 16,-7-4 1-16,3 1-6 16,-11-23 1-16</inkml:trace>
  <inkml:trace contextRef="#ctx0" brushRef="#br0" timeOffset="226640.3131">25188 3578 25 0,'-14'12'12'0,"4"-21"2"16,6 9 13-16,1-3-24 16,-1 3 1-16,1-7 1 15,-1 10 1-15,-3-6-8 16,10-6 1-16,8-1 4 15,3 10 0-15,4-9-3 16,-1-3 1-16,5 2-1 0,2 4 0 16,1 0-1-16,-4-1 1 15,-3 7 0-15,-4 7 0 32,-7 11 2-32,-7 1 0 15,-7 9-1-15,0-6 1 16,0 7 0-16,3-14 0 15,1 4-1-15,3-6 0 0,3-1-2 16,4 1 1-16,4-1 0 16,-1 4 0-16,5 3 0 15,-8-4 0-15,-7 1 0 16,-7 3 1-16,-8-3-1 16,1-1 1-16,-3 1-1 15,-4-7 1-15,6-2-6 16,5-4 1-16,3-3-8 15,7-3 0-15,14-4-3 16,7-5 1-16</inkml:trace>
  <inkml:trace contextRef="#ctx0" brushRef="#br0" timeOffset="227028.4763">25502 3609 41 0,'-7'0'20'0,"7"-13"-16"0,0 13 39 15,0 0-43-15,7-9 1 16,4 3 0-16,-1-1 0 16,5-5-2-16,-1 6 1 15,0 2 0-15,0-2 1 16,4 3-1-16,-4 6 1 15,0 3 0-15,0-2 0 16,0 11 0-16,-7 1 1 16,-10 6 0-16,-5 3 1 0,-6 9-1 15,-3 4 1-15,-4-3-1 16,-1-10 0-16,5 3-1 16,6-9 0-16,8-4-1 15,13-5 1-15,8-7-3 16,10 3 1-16,11-15-6 15,0-10 0-15,0 6-8 16,6-5 0-16,1 5-2 16,-7-9 1-16</inkml:trace>
  <inkml:trace contextRef="#ctx0" brushRef="#br0" timeOffset="235767.5389">27277 3004 30 0,'-14'-13'15'0,"3"7"4"16,11 3 16-16,0 3-29 16,0-7 1-16,0 7 2 15,0 0 0-15,0 7-12 16,4-4 0-16,3 0 7 16,0 3 1-16,14 4-4 15,7 2 0-15,7-2-1 16,4 2 0-16,7 1 0 0,11-1 0 15,-5-2 0-15,-2-1 0 16,-11 7 0-16,-4-10 0 16,-10 7 0-16,-8-4 1 15,-10 7 0-15,-10-7 0 16,-11 13 0-16,-18 9 0 16,-7-9 0-16,0 10 0 15,-14 2-1-15,0 4 1 0,1-10-4 16,9-3 0-16,11-6-9 15,15-3 1-15,20-13-7 16,19-6 0-16</inkml:trace>
  <inkml:trace contextRef="#ctx0" brushRef="#br0" timeOffset="235919.5061">27898 3333 49 0,'-7'-3'24'0,"-29"37"-17"16,22-15 41-16,-25 0-48 15,-17 15 0-15,0 4-8 16,-4 3 1 0,7 12-5-1,14-25 0-15</inkml:trace>
  <inkml:trace contextRef="#ctx0" brushRef="#br0" timeOffset="236818.6023">28864 3079 37 0,'21'-6'18'0,"4"-41"-9"0,-18 37 17 15,0-5-22-15,-7-1 1 16,-3 3 2-16,-8-2 0 0,-10 5-8 15,-14 4 0-15,-8 0 6 16,-2 6 0 0,2 12-3-16,11-5 1 0,1 11-2 15,2 7 0-15,12 4-2 16,10-4 0-16,3 3 0 16,11 6 0-16,11 4 0 15,10-13 0-15,11 13 0 16,0-4 1-16,-4 7-1 15,-7 3 1-15,-7-3 0 16,-14-4 0-16,-10 7 0 16,-15-9 1-16,-10-4 0 15,-7 0 0-15,3-15 0 16,0-6 0-16,4-7 0 16,7-16 0-16,10-9-1 15,4-6 0-15,18-10-1 16,21-12 1-16,17-6-1 15,4-4 0-15,-11 13-1 16,1 6 1-16,-1 13-1 0,-3 6 0 16,-11 13-4-16,4 2 0 15,-8 7-9-15,1 7 1 16,3 5-1-16,1 4 1 16</inkml:trace>
  <inkml:trace contextRef="#ctx0" brushRef="#br0" timeOffset="237103.1247">29372 3189 52 0,'7'-7'26'0,"-7"1"-24"16,0 6 55-16,-7 3-54 15,-10 7 1-15,-8 9 0 16,-3-1 0-16,0 7-6 16,3 10 0-16,7-1 3 15,8-2 1-15,6-1-4 16,11-15 1-16,11-1-2 15,6 1 1-15,8-10-1 16,-4-6 0-16,1-9 1 16,-5-10 0-16,-6 4 1 15,-7-14 0-15,-1-11 0 16,-3 2 0-16,0 3-3 16,-3 10 1-16,3 7-6 15,0 5 0-15,7 0-7 16,-7 13 0-16</inkml:trace>
  <inkml:trace contextRef="#ctx0" brushRef="#br0" timeOffset="237462.6994">29849 3214 30 0,'28'-10'15'0,"0"-5"2"0,-28 8 19 16,0 1-29-16,-7 0 1 15,-11 0 5-15,-6 6 0 16,-5 3-17-16,1 9 1 16,3 4 9-16,1 9 0 0,10 3-4 15,0 1 1-15,6 5-5 16,5-6 1-16,6 0-2 16,8-2 0-16,3-14-1 15,0 1 1-15,7-4 0 16,1-6 0-16,-1-6 2 15,-4-16 0-15,1 4 1 16,0-14 0-16,-4-5 0 16,0 2 1-16,-3-8-3 15,-1 8 0-15,1 4-6 16,-4 6 1-16,0 10-7 16,3 8 0-16,-3 11-2 15,4 2 0-15</inkml:trace>
  <inkml:trace contextRef="#ctx0" brushRef="#br0" timeOffset="237824.7872">30349 3195 38 0,'22'-19'19'0,"-12"-6"-16"0,-10 25 37 15,-3 0-37-15,-11 3 1 16,-11 10 2-16,-3 9 0 0,3 3-8 16,11 3 0-16,0 7 5 15,-4-1 0-15,4-6-2 16,7-3 1-16,7-3-2 16,7-3 0-16,11-3-2 15,6-7 1-15,8-9 0 16,3-3 0-16,-3-13 0 15,-4-2 0-15,-3-8 1 16,-4-5 0-16,-3 0 0 16,-1 3 1-16,-2-7-5 15,-5 13 1-15,-3 6-7 16,0 7 0-16,-7 12-5 16,-7 3 0-16</inkml:trace>
  <inkml:trace contextRef="#ctx0" brushRef="#br0" timeOffset="242972.9018">8685 5252 31 0,'11'22'15'0,"-7"-19"2"16,-1-6 15-16,1-3-28 15,3 6 1-15,0 0 3 16,7 0 0-16,-4 3-11 15,1 13 1-15,0-7 6 16,3 4 1-16,3-1-3 16,4 1 0-16,1-4-2 15,2-6 1-15,-6 7-2 16,3-10 1-16,0-10-1 16,-7-6 1-16,1-5-1 15,-1-5 1-15,3-2-1 16,-6 6 1-16,-1 10 1 0,1-1 1 31,7 13 0-31,-8 6 1 16,8 7-1-16,3 0 1 15,4 2-5-15,-1 1 0 16,1-7-6-16,0 4 0 16,0-1-8-16,3-2 1 15,0 2-3-15,4-15 0 16</inkml:trace>
  <inkml:trace contextRef="#ctx0" brushRef="#br0" timeOffset="243604.6118">9828 5152 38 0,'-7'0'19'0,"-3"-7"-17"16,6 7 36-16,-3 0-34 15,-7 0 1-15,3 7 0 0,4-7 0 16,0-3-8-16,0-1 1 16,7-2 4-16,7 3 0 15,7-3-2-15,8 0 0 16,-5-7 0-16,4 4 0 16,1 2 0-16,2 1 1 15,-3 6-1-15,4 3 0 16,-7 3 0-16,-8 7 1 0,-3 6 0 15,-7-7 0 1,-3 10-1-16,-1 0 1 0,-3-3-1 16,0 3 1-16,4-3-1 15,3-7 0-15,3-2-1 16,4 2 0-16,7 1 0 16,8-10 1-16,2 6-1 15,1 1 1-15,-4-1 0 16,-3 1 0-16,-8 5 1 15,-6 1 1-15,-11 3 0 16,-11 6 1-16,-6-3 0 16,-1 0 0-16,4-3-4 15,-11-13 0-15,0-6-10 16,-3 3 0-16,14-12-6 16,-4-10 1-16</inkml:trace>
  <inkml:trace contextRef="#ctx0" brushRef="#br0" timeOffset="246546.4357">11455 5139 24 0,'-25'13'12'0,"4"-13"3"15,21 6 12-15,0-9-22 16,0 3 0-16,-4-3 3 16,4 3 1-16,0 0-12 15,11-7 1-15,3-2 6 0,7 0 1 16,-3-4-3-16,3-3 0 16,7 4-2-16,4 2 1 15,0 4-1-15,3 6 0 16,-3 0 0-16,-1 0 0 15,-2 6 0-15,-8 4 1 16,0 2-1-16,-7-2 1 16,-7 6 1-16,-7 12 0 15,-7 6 0-15,-7 1 0 16,-7 2 0-16,-7 7 1 16,3 0-2-16,4-3 1 15,3-7-1-15,8-5 0 16,2-4-2-16,16-6 1 0,9-4-2 15,11-12 0-15,8 0-6 16,6-9 0-16,11-19-7 16,10 0 0-16,4-13-1 15,-7 1 0-15</inkml:trace>
  <inkml:trace contextRef="#ctx0" brushRef="#br0" timeOffset="246875.9091">12128 5186 39 0,'0'10'19'0,"-7"-4"-19"16,4 3 39-16,-4 1-35 16,0 15 1-16,0 0 1 15,-4 13 0-15,1-4-9 0,3 10 1 16,3-10 4-16,11-5 1 15,0-7-2-15,7-10 0 16,7 1-2-16,8-10 1 16,-1-16-1-16,-3-2 0 15,-4-17 1-15,-7 10 0 16,-7-9 0-16,-11 6 0 16,-6-3 0-16,-4 9 1 0,0 6-1 15,3 4 0-15,4 3-6 16,7 6 0-16,7 6-9 15,14-3 0-15</inkml:trace>
  <inkml:trace contextRef="#ctx0" brushRef="#br0" timeOffset="247192.2468">12541 5274 40 0,'0'-13'20'0,"-14"7"-10"15,11 3 27-15,-4 12-34 16,-11 4 0-16,-3 6 2 16,3 3 0-16,-3 6-7 15,7 10 1-15,0-10 3 16,10-3 1-16,4 0-3 0,18-3 1 16,3-3-2-16,4-10 1 15,3-3-1-15,0-6 1 16,-3-6 0-16,-8-9 0 15,-2 2-1-15,-5-9 1 16,-6-6-2-16,-4 6 0 16,-7 3-3-16,3 3 1 15,-3 7-7-15,7 3 0 16,4 9-4-16,-1-16 0 16</inkml:trace>
  <inkml:trace contextRef="#ctx0" brushRef="#br0" timeOffset="248496.7832">13222 5048 23 0,'14'-19'11'0,"11"7"5"0,-18 2 11 15,0 4-22-15,-3 0 1 0,-4 6 4 16,-4 3 0-16,-7 10-12 16,-6 12 0-16,-1 12 8 15,-7 7 0-15,-3 3-4 16,-7 7 1-16,-4-1-4 16,4 0 0-16,10-3-6 15,4-15 0-15,7-10-5 16,7-9 0-16,7-13-3 15,10-13 0-15</inkml:trace>
  <inkml:trace contextRef="#ctx0" brushRef="#br0" timeOffset="248693.2839">13060 5158 40 0,'0'-69'20'0,"-14"19"-9"16,10 44 39-16,-3 2-43 16,-3 4 0-16,-1 7 2 15,4 8 0-15,0 10-13 16,3 4 0-16,15 8 8 0,10 7 0 15,4-3-5-15,3 9 1 16,-3 3-6-16,-4-9 1 16,0 0-6-16,0-6 1 15,0-4-9-15,8-5 1 16,-1-4 0-16,-3-3 0 16</inkml:trace>
  <inkml:trace contextRef="#ctx0" brushRef="#br0" timeOffset="248878.1779">13423 5541 47 0,'-10'0'23'0,"10"6"-20"0,0-6 50 0,0 0-51 15,0 6 1-15,0 13 0 16,0 6 1-16,0 3-6 16,0 10 1-16,3 3-1 15,4-7 0-15,-3 7-8 16,3-13 1-16,0-9-9 15,0 3 1-15</inkml:trace>
  <inkml:trace contextRef="#ctx0" brushRef="#br0" timeOffset="249323.4011">13603 5628 44 0,'-18'4'22'0,"8"-1"-16"0,6-3 34 15,1 3-39-15,-1-3 0 16,4 0-1-16,0 0 0 16,7-3-1-16,7-4 1 15,8 1 0-15,2-3 0 31,5 2 0-31,-8 4 0 0,-4 3 0 16,-3 7 0-16,-6 2 1 16,-5 7 0-1,1-1 0-15,-4 10 0 0,-4-6-1 16,4-9 1-16,-3 8-2 16,6-5 1-1,1 3-1-15,-1-7 1 0,4-3-1 16,4 7 0-16,-1-7 1 15,-3 13 0-15,-3 0 0 16,-8 3 1-16,-3 0 0 16,-7 0 0-16,-7 0-3 15,0-4 0-15,3-8-10 16,1-13 0-16,3-19-3 16,-1 3 0-16</inkml:trace>
  <inkml:trace contextRef="#ctx0" brushRef="#br0" timeOffset="250763.6263">15617 5321 23 0,'-7'19'11'0,"4"-10"1"0,3-9 11 15,0 0-19-15,0 7 1 16,0-7 4-16,0 0 0 15,0 0-11-15,0 0 1 16,7-7 7-16,4 4 1 16,10 0-3-16,10-6 0 0,12-4-2 15,3 4 0-15,0-7-2 16,-1 0 1 0,1 10-1-16,-3-3 0 0,-8 9-3 15,-3 6 0-15,-8 0-5 16,-3 0 0-16,-3 4-6 15,-4-7 0-15,0 3-1 16,-3-6 1-16</inkml:trace>
  <inkml:trace contextRef="#ctx0" brushRef="#br0" timeOffset="251018.764">15970 5124 35 0,'-10'-22'17'0,"10"3"-5"16,0 12 35-16,0 1-41 15,0 6 0-15,0 0 3 0,0 0 1 16,-4 3-12-16,1 10 0 16,3 9 7-16,-4 9 1 15,1 10-3-15,-1 6 0 16,1 6-6-16,3 1 1 15,3-1-9-15,4 3 1 16,4-2-10-16,6-1 1 16</inkml:trace>
  <inkml:trace contextRef="#ctx0" brushRef="#br0" timeOffset="253196.7783">16986 5214 29 0,'0'-3'14'0,"-10"-16"-5"0,10 19 14 15,0-6-21-15,-4-3 1 16,1 9 2-16,-1-10 1 15,1 4-7-15,-1 0 1 16,0-4 3-16,8 1 1 16,3-3-3-16,7-4 1 15,0 0-2-15,4 4 0 16,3 2-1-16,4 1 0 16,3-1 0-16,4 10 1 15,-4 10 0-15,-7 2 1 16,-7 1 0-16,-7 3 1 0,-10 12 0 15,-8 3 0-15,-3 4 0 16,0-4 1-16,3-3-2 16,1-3 1-16,6 0-2 15,4-6 0-15,11-6 0 16,7 6 0-16,10-4-1 16,3-5 0-16,1 2 0 15,0 4 1-15,-7 3 0 16,-4 6 1-16,-11-6 0 15,-10 6 0-15,-7 0 0 16,-7 0 0-16,-7-3-2 16,3-3 1-16,1-13-7 15,6-9 1-15,8-7-7 16,13-5 0-16,4-17-2 16,15-2 0-16</inkml:trace>
  <inkml:trace contextRef="#ctx0" brushRef="#br0" timeOffset="253631.8246">17519 5164 39 0,'-7'-19'19'0,"7"26"-15"0,-4-7 40 16,-3 9-43-16,-3 7 1 15,-4 6 0-15,3-7 1 16,0 1-5-16,4 6 1 16,4-6 1-16,10-1 1 15,7-2-2-15,7 0 1 0,4-4-1 16,3 0 0-1,4-6 0-15,0 10 0 0,-1 9 1 16,-6-6 1 0,-7-4-1-16,-11 13 1 0,-7-6 0 15,-7 3 1-15,-4-9-4 16,-3 2 0-16,0-2-5 16,3-7 1-16,-3-9-4 15,0-3 1-15,0-13-1 16,0-6 0-16,0-16 4 15,0 3 0-15,0-9 6 16,6 13 0-16,5 2 6 16,3 11 0-16,0-5 4 15,7 11 0-15,0 2-1 16,4-2 1-16,3 2-3 16,3 0 0-16,8 1-4 15,3 3 0-15,8-4-9 16,-1 7 1-16,-3 6-7 0,-1 6 0 15,8 0-3-15,0 4 1 16</inkml:trace>
  <inkml:trace contextRef="#ctx0" brushRef="#br0" timeOffset="253872.8304">17981 5189 52 0,'-11'22'26'0,"-6"13"-30"0,10-23 55 15,0-2-50-15,-4 5 0 16,8 7-1-16,3-3 1 0,10 3-2 15,1 0 1-15,10-6 0 16,0-1 1-16,7-2-1 16,-3-7 1-16,0-15-2 15,-4 3 0-15,-3-7-1 16,-8-6 0-16,-6-3-1 16,-8 0 1-16,-3 4-1 15,-7 2 1-15,-4 0-4 16,4 0 0-16,4 4-8 15,10 3 1-15</inkml:trace>
  <inkml:trace contextRef="#ctx0" brushRef="#br0" timeOffset="254532.5443">19032 5017 36 0,'4'-10'18'0,"-8"-5"-1"15,4 15 23-15,0 0-37 16,0 0 1-16,-3 3 1 16,-4 13 0-16,-11 12-7 15,-10 16 1-15,-11 9 4 16,-7 0 0-16,4 4-2 16,7-1 0-16,-1-9-6 15,12-6 1-15,2-13-6 16,12-6 0-16,3-9-3 15,3-13 0-15,4-10-1 0,4-12 1 16,-1-9 6-16,1-19 1 16,-1 3 9-16,1-6 0 15,-1 9 8-15,1 9 0 16,0 7 4-16,-4 9 1 16,0 7-2-16,0 12 0 15,7 6-5-15,3 10 1 16,8 2-6-16,7 17 1 15,-1-1-8-15,4-2 0 0,1-4-8 16,-5 3 0-16,1-12-8 16,3 3 0-16</inkml:trace>
  <inkml:trace contextRef="#ctx0" brushRef="#br0" timeOffset="255507.9232">18983 5396 21 0,'0'-3'10'0,"3"13"-3"0,-3-10 11 0,0 3-13 16,0-3 1-16,0 0 3 15,0-3 0-15,-3 6-12 16,3-3 1-16,3-7 7 16,5 1 1-16,16-3-4 15,4-7 1-15,4-6-3 16,0 10 1-16,-4-1-1 15,0 10 0 1,-6 15 1 0,-12 14 0-16,-6 14 1 15,-11 1 0-15,-11 3 0 16,0 0 0-16,1-6 0 16,-1-10 0-16,8 0-1 15,6-3 0-15,8-3-2 16,13-16 1-16,4-6-6 15,8-9 0-15,2-13-8 16,12 3 1-16</inkml:trace>
  <inkml:trace contextRef="#ctx0" brushRef="#br0" timeOffset="256094.6829">19371 5450 11 0,'-3'6'5'0,"13"-34"3"0,-6 21-8 0,-1 4 0 15,-3 3 0-15,4-9 2 16,-4 9 1-16,0 0-1 15,-4 3 0-15,1-3 3 16,-1 0 1-16,4 6 1 16,-3-6 1-16,-1-6-1 15,1 3 0-15,3 6-2 16,0-3 0-16,3-6-3 16,8-4 1-16,3 1-3 15,3 0 1-15,1-1-2 16,7 1 1-16,-8 6 0 15,1-4 0-15,0 7 0 16,-4 0 0-16,-7 10 0 16,-4 2 1-16,-6 7 1 0,-4 0 0 15,-7 6 1-15,-1-3 0 16,1-6-1-16,0-1 1 16,4-2-1-16,6-1 0 15,8-2-3-15,10 2 0 16,3-5-1-16,5 2 1 15,2 4 0-15,1-1 0 16,-4 1 1-16,-10 5 1 16,-8-2 1-16,-6 3 1 15,-8 12 0-15,-10 1 0 16,-7-10-1-16,0 3 0 0,-1-10-9 16,8-12 1-16,11-6-9 15,-1-19 1-15</inkml:trace>
  <inkml:trace contextRef="#ctx0" brushRef="#br0" timeOffset="258541.563">21798 5164 23 0,'-21'0'11'16,"14"0"2"-16,7 0 11 0,0-3-20 16,0 3 1-16,-4-3 3 15,4 6 0-15,0 0-10 16,0-3 0 0,29 0 7-1,9-3 1-15,-2 6-3 16,6-6 0-16,14 3-2 15,-3-3 1-15,0 3-2 16,-7-3 0-16,-7 6-6 16,-11 0 1-16,-7 0-9 15,-7 10 0-15</inkml:trace>
  <inkml:trace contextRef="#ctx0" brushRef="#br0" timeOffset="258796.5527">22052 4891 30 0,'-14'-12'15'0,"14"-7"2"0,0 19 16 16,0 0-28-16,0 0 0 16,0 0 2-16,0 10 0 15,-4 11-9-15,1 8 0 0,-1 15 6 16,1 9 0-16,3 6-3 15,0 1 1 1,0 3-6-16,0-1 0 0,0-2-8 16,0-10 1-16,7-3-5 15,7-15 1-15</inkml:trace>
  <inkml:trace contextRef="#ctx0" brushRef="#br0" timeOffset="260419.3332">23417 4738 37 0,'18'-32'18'0,"-11"-24"-12"0,-7 43 31 16,0 4-33-16,0 0 1 16,-7 6 2-16,-4 6 1 15,-6 9-10-15,-8 7 0 16,-7 15 6-16,-3 17 1 16,-7 15-3-16,3 9 0 15,7 13-1-15,11-1 0 16,7-5-1-16,7-4 1 15,10-15-3-15,15-7 1 16,10-12-3-16,8-12 1 16,-1-20-2-16,-3-9 0 0,3-6-1 15,-7-12 1-15,-3-7 1 16,-18-19 1-16,-4-3 2 16,-3 6 1-16,-7 4 2 15,-10 6 1-15,-12 9 1 16,-9 6 0-16,-1 20-1 15,4-1 0-15,6 6-2 16,12 1 0-16,6 9-9 16,11-3 1-16,11-4-8 15,13 4 0-15</inkml:trace>
  <inkml:trace contextRef="#ctx0" brushRef="#br0" timeOffset="260778.0869">23802 5039 42 0,'7'-16'21'0,"-7"4"-16"0,0 8 32 16,-7 8-35-16,-4 2 1 16,-6 6 1-16,-4 10 1 15,-1 16-7-15,5 3 1 16,3 9 3-16,0-9 1 15,3 6-3-15,4-6 1 16,7-7-2-16,7-3 0 0,4-6-2 16,6-18 1-1,8-7-2-15,0-7 1 0,-1-8-1 16,-3-7 0-16,-3-16 1 16,-7-3 0-16,-11-2 2 15,-7 5 0-15,-4 7 1 16,0 5 0-16,4 8-3 15,4 5 1-15,3 4-9 16,7 6 1-16,3 6-2 16,5-3 1-16</inkml:trace>
  <inkml:trace contextRef="#ctx0" brushRef="#br0" timeOffset="261123.3441">24176 5076 30 0,'3'-6'15'0,"-10"0"-9"0,4 12 29 16,-8 0-31-16,-6 7 1 16,-5 9 2-16,-2 6 1 15,3 13-11-15,3 0 1 16,4-4 5-16,3-2 1 15,8-1-3-15,3 4 0 16,7-10-1-16,3-9 0 16,4-10-1-16,8-2 1 0,-5-10-1 15,1-4 0-15,-4-12-2 16,-3-15 1-16,-4-7-2 16,0-6 1-16,-4 10-1 15,1-1 0-15,-11 13-3 16,-7 12 1-16,-4 7-6 15,7 9 1-15</inkml:trace>
  <inkml:trace contextRef="#ctx0" brushRef="#br0" timeOffset="261905.7378">25111 4932 23 0,'0'-12'11'0,"24"-17"4"0,-17 20 11 16,1 0-22-16,-1 2 1 16,0 1 5-16,3 3 0 0,-10 3-11 15,0 0 1-15,0 0 7 16,-14 13 0-16,-4 8-2 16,-10 17 0-16,-14 9-3 15,-7 10 1-15,-1 5-6 16,4-5 1-16,11-4-5 15,7-3 1-15,3-9-7 16,11-13 1-16,7-12-4 16,10-7 0-16</inkml:trace>
  <inkml:trace contextRef="#ctx0" brushRef="#br0" timeOffset="262100.4045">24878 5023 38 0,'-21'-37'19'0,"14"33"-6"16,7 4 34-16,0-6-42 15,0 6 0-15,0 0 3 16,3 0 0-16,8 3-11 16,6 4 1-16,5 5 6 15,6 10 0-15,4 6-3 0,-8 0 1 16,-3 7-7-16,-3 9 0 16,3-7-6-16,-3 4 0 15,-1-3-8-15,1 0 1 16</inkml:trace>
  <inkml:trace contextRef="#ctx0" brushRef="#br0" timeOffset="262685.8984">25277 5318 37 0,'-4'0'18'0,"4"-25"-13"16,0 19 25-16,0-7-29 16,0 4 1-16,4-4 0 0,3 1 0 15,3-4-3-15,4 0 1 16,4 7 0-16,0-4 1 16,3 4-1-16,-4 3 1 15,1 6-1-15,-4-7 1 16,0 20 0-16,-3-10 0 15,-8 9 0-15,-6 10 0 16,-1 4 0-16,-6-8 1 16,-1 1-2-16,1 0 1 15,2 0-1-15,1 0 1 16,4-4-1-16,3 4 0 0,3-6-1 16,4 2 0-16,4 1 0 15,3 3 1-15,-3-4 0 16,-4 1 0-16,-7 0 1 15,-11-4 0-15,-6 7-1 16,-5-3 0-16,1-4-4 16,4-2 1-16,2-7-10 15,8-6 1-15,14 3-2 16,4-13 1-16</inkml:trace>
  <inkml:trace contextRef="#ctx0" brushRef="#br0" timeOffset="263089.7047">25605 5230 40 0,'-7'-3'20'0,"-1"-13"-17"16,5 16 39-16,3-6-42 0,-4 3 0 16,4 3 0-16,0-6 0 15,4-1 0-15,3-2 0 16,0 6-1-16,0-3 1 15,7 6 0-15,-3 0 0 16,3 6 0-16,-3-6 0 16,3 3 1-16,-11 9 0 15,-6 7 0-15,-4-3 0 16,0 6 0-16,-4 3 0 16,4-6-1-16,3-7 1 0,8 7-1 15,3-3 1 1,11 0-2-16,3-1 1 0,0 1-1 15,0 0 0-15,-7-1 1 16,0 7 1-16,-14-3 0 16,-10 0 0-16,-8 0 0 15,-3 3 1-15,-4-4-4 16,1-5 1-16,-1-4-10 16,4-5 0-16,-1-1-4 15,5-16 1-15</inkml:trace>
  <inkml:trace contextRef="#ctx0" brushRef="#br0" timeOffset="265476.7534">27474 4543 27 0,'-10'-25'13'0,"6"13"5"0,4 12 14 0,0-3-26 16,-7-1 0-16,4 1 2 15,3 3 0-15,0 0-11 16,0 0 0-16,3 3 7 16,4 1 0-16,0 2-3 15,7 3 0-15,8 1-1 16,9-1 0-16,8 7 0 16,3-13 1-16,1 9-1 15,-4 4 0-15,-8 6 0 16,-2-6 0-16,-5 3 0 15,-6 9 1-15,-8-9-1 16,-6 6 1-16,-8-3 0 16,-10 6 0-16,-17 3 0 15,-15-3 0-15,-4 4-1 16,-13-4 1-16,-4-3-3 16,14-3 1-16,7-3-7 15,14-7 1-15,15-5-10 16,27-1 1-16</inkml:trace>
  <inkml:trace contextRef="#ctx0" brushRef="#br0" timeOffset="265658.2589">28014 4938 33 0,'-21'-6'16'0,"0"34"-4"0,0-21 19 16,-4-1-31-16,-7 7 1 15,-10 8-1-15,-8 1 1 0,5 0-6 16,6 7 1-16,11-14-7 16,10 1 0-16</inkml:trace>
  <inkml:trace contextRef="#ctx0" brushRef="#br0" timeOffset="266363.036">28522 4844 30 0,'14'-15'15'0,"-14"15"-8"0,11-10 18 0,-4 4-24 16,3-3 0-16,5-1 1 15,6 1 1-15,7-1-3 16,7-2 1-16,0 2 1 15,1 7 1-15,-4 6-1 16,-8 10 1-16,-3-4-1 16,-10 7 0-16,-11 6 0 15,-11 6 0-15,-10 1-1 16,-11-4 1-16,1-7-1 16,-1-2 1-16,-7 0-1 15,-3-7 1-15,-4-9-1 16,11-9 0-16,10-13 0 15,11 0 0-15,10-19-1 16,15-3 0-16,3-9 0 16,11-16 0-16,17 9-1 0,7-6 1 15,1 7 0-15,-4-1 1 16,-7 13-1-16,-8 10 0 16,-10 5-1-16,-6 20 1 15,-15 12-5-15,0 15 1 16,-4 7-11-16,11 16 1 15</inkml:trace>
  <inkml:trace contextRef="#ctx0" brushRef="#br0" timeOffset="266739.6897">29118 4659 41 0,'0'-6'20'0,"-3"-6"-5"0,3 15 28 0,-4 3-40 16,-10-3 0-16,-4 13 1 15,-6 6 0-15,-4 0-5 16,3 9 0-16,4 4 3 16,3 5 0-16,4-2-2 15,10-13 1-15,8-6-1 16,14 0 0-16,3-7-2 15,3 1 1-15,5-20-1 0,-5 4 0 16,1-9 0 0,-4-10 0-16,-7-6 1 0,-3 6 0 15,-8-7 1-15,-3-2 0 16,0 3 0-16,0-7 0 16,0 13-4-16,4 0 0 15,0 7-6-15,-1 5 0 16,8 1-5-16,3 9 0 15</inkml:trace>
  <inkml:trace contextRef="#ctx0" brushRef="#br0" timeOffset="267098.0859">29489 4741 42 0,'0'-9'21'0,"-11"-7"-15"16,4 13 36-16,-11 3-40 15,-3 9 1-15,-7 4 1 16,0 2 1-16,0 10-7 16,3-6 1-16,11 3 2 15,7 3 1-15,10 4-2 16,11-4 1-16,8-7-1 15,-1-2 0-15,3-10 0 16,-2-3 0-16,-1-6 0 16,-4-6 0-16,-6-7-1 0,0-3 1 15,-4-2-2-15,-4-1 0 16,1 3-4-16,-1-3 1 16,1 3-4-16,3 0 0 15,0 3-6-15,14 10 0 16</inkml:trace>
  <inkml:trace contextRef="#ctx0" brushRef="#br0" timeOffset="267459.6446">29884 4785 37 0,'0'-10'18'0,"-18"-5"-9"0,11 2 30 0,-3 7-36 16,-5 3 0-16,-2 6 1 16,-1 3 1-16,1 7-7 15,-1 2 1-15,4 4 3 16,3 3 0-16,4 0-2 16,4 3 0-16,6-3-1 15,4-3 1-15,11-3 0 16,3-4 0-16,7-9 0 15,4 0 0-15,0-9 0 16,-1-6 1-16,-6-7 0 16,-4 0 0-16,-7 3 0 15,-3-2 0-15,-11 2-1 0,-4 0 0 16,-6 4-8 0,-1 2 1-16,1 4-8 0,-4 3 0 15</inkml:trace>
  <inkml:trace contextRef="#ctx0" brushRef="#br0" timeOffset="273164.4277">10132 1232 27 0,'-7'-28'13'0,"3"18"-2"0,4 10 13 16,0 0-23-16,0 0 0 15,7 3 3-15,4 7 1 16,3 15-5-16,7 13 0 0,0 21 3 16,0 23 1-1,1 15-1-15,-1 19 1 16,-11 9-2-16,4 10 1 0,1-12-2 16,-1 5 1-16,0-6-1 15,3 4 0-15,1-1 0 16,0-9 0-16,-4 10 0 15,-4-10 0-15,1 0-1 16,-7 0 1-16,3-10-1 16,3 10 1-16,-6-22 0 15,-1 4 0-15,1 5-1 16,-1-12 1-16,1-3-1 16,3 9 0-16,-4-15 0 15,-3 2 1-15,0 1-1 16,0-22 0-16,0 21 0 15,-3 7 1-15,3 3-1 16,-4-6 1-16,1 9-1 16,-1-12 1-16,4 9-1 0,0-22 1 15,4 4-1-15,-1 8 0 16,-3 1-1-16,0 0 1 16,4-1 0-16,-1 10 0 15,4-22 0-15,1 10 0 16,-5 9 0-16,1 6 1 15,-1-15-1-15,4 2 0 16,0-8 0-16,0-1 0 16,0 0 0-16,0 7 1 15,-3 12-1-15,-1-13 0 0,1 1 0 16,-1-4 1-16,1-3-1 16,3 1 0-16,-3 2 0 15,-1 7 0-15,4-4 0 16,0-2 0-16,0 2 0 15,0-9 0-15,0 7 0 16,0-1 1-16,-3 7-1 16,-4-4 0-16,3 1 0 15,5-1 0-15,-1-21 0 16,3 15 0-16,1-12 0 16,-1 9 0-16,1 6 0 15,0-2 0-15,-1 5-1 16,1-15 1-16,-4 6 0 15,0 10 0-15,0-1-2 16,-4-6 0-16,-3-12-5 16,0-13 1-16,-3-25-9 15,-4-15 0-15</inkml:trace>
  <inkml:trace contextRef="#ctx0" brushRef="#br0" timeOffset="275520.7657">9712 6742 29 0,'-11'-19'14'0,"15"3"-4"16,3 10 15-16,-3 3-24 15,-4 3 0-15,7-3 0 16,-4-1 0-16,-3 4-2 16,-3 4 1-16,-1 5 1 15,-3 7 0-15,-7 2 0 16,-7 8 0-16,-4 11 0 15,-10-5 1-15,3 2-1 16,4-3 1-16,7-2-1 16,6-7 1-16,12-7 0 15,14-2 0 1,48-13 0 0,5 3 0-16,-11-3 0 15,-4-6 0-15,-6 6-3 16,-5 3 1-16,-6 3-4 0,-7-3 1 15,0 7-5-15,-1-1 1 16,1-12-7-16,0 6 1 16</inkml:trace>
  <inkml:trace contextRef="#ctx0" brushRef="#br0" timeOffset="275716.2638">10001 6876 37 0,'-49'-34'18'0,"24"25"-12"0,22 5 30 0,-1 1-30 15,1 0 0-15,3 3 1 16,-4 0 1-16,-3 0-12 16,7 13 1-16,-4 15 6 15,1 13 0-15,-4-1-7 16,0 14 1-16,-4-1-13 16,8 10 1-16,-1-1 0 15,1-2 0-15</inkml:trace>
  <inkml:trace contextRef="#ctx0" brushRef="#br0" timeOffset="276467.8745">8682 7024 24 0,'-11'-13'12'0,"-24"-12"-1"15,35 25 13-15,-7 0-20 16,0-3 0-16,0 3 1 0,0-3 1 15,3 9-8 1,4 7 0-16,0-1 5 0,4 4 0 16,3 3-3-16,0 0 1 15,7 9-3-15,-10-9 1 16,6-4-2-16,1-2 1 16,-1-7 0-16,1-3 0 15,3-12 1-15,-3-1 0 16,6-5 3-16,-3-4 1 15,4 3 1-15,-11 4 1 0,7 2-1 16,0 4 0-16,4 3-1 16,-1 6 1-16,8 3-10 15,7 7 1-15,10 6-9 16,1-13 1-16</inkml:trace>
  <inkml:trace contextRef="#ctx0" brushRef="#br0" timeOffset="280505.3905">11649 6876 26 0,'-14'-12'13'0,"7"-23"5"16,7 29 13-16,0 0-26 15,0 6 1-15,0-3 4 16,0 3 1-16,0 0-13 16,0 12 1-16,0 23 8 15,0 6 1-15,-4 12-4 0,0 3 1 16,-3 10-3-16,0-3 1 16,4 3-6-16,-1-10 1 15,4-9-7-15,7-15 0 16,0-11-9-16,11-14 0 15,3-1-1-15,0-15 1 16</inkml:trace>
  <inkml:trace contextRef="#ctx0" brushRef="#br0" timeOffset="280836.7858">12076 6848 25 0,'-7'-22'12'0,"-4"19"-2"0,4 9 21 0,-4 13-29 15,-6 6 1-15,-1 7 3 16,-10 8 1-16,0 7-8 16,3 0 1-16,0 4 3 15,8-4 1-15,6 0-2 16,7-10 1-16,8-8-3 16,7-7 1-16,6-13-2 15,15-6 0-15,0-9 1 16,-4-10 0-16,-3-3-1 15,-1 0 1-15,-3-15 0 16,-6 3 1-16,-8-7-1 16,-7 7 1-16,-7 2-1 15,-4 4 1-15,4 10-2 16,0-4 0-16,7 6-7 16,7 7 0-16,11-3-6 0,6-1 1 15</inkml:trace>
  <inkml:trace contextRef="#ctx0" brushRef="#br0" timeOffset="281196.5509">12337 7008 24 0,'-7'-16'12'0,"-4"-6"-2"0,7 19 14 0,1-9-20 15,-1 9 0-15,-6 0 3 16,-4 3 1-16,0 12-9 16,-4 7 1-16,0 6 5 15,1 3 1-15,3 7-3 16,3-1 1-16,7-2-3 16,4-1 0-16,11-6-2 15,7-9 1-15,6-7-1 16,1-6 0-16,0-3 1 15,-4-6 0-15,0-7 0 16,-7-5 1-16,-7-1-1 16,-3-13 1-16,-8 10-4 15,-3 1 1-15,-3 2-5 16,-1-6 1-16,4 6-9 16,7 9 1-16</inkml:trace>
  <inkml:trace contextRef="#ctx0" brushRef="#br0" timeOffset="282277.1374">13169 6773 29 0,'0'-19'14'0,"11"13"3"0,-11 6 15 0,0 0-28 16,0 3 1-16,-7 3 1 15,-4 7 0-15,-10 18-8 16,-7 16 1-16,-8-6 5 16,-2 12 0-16,-12 7-2 15,-3-1 0-15,0 7-2 16,4-6 0-16,10-10-5 15,8-9 1-15,6-10-7 16,11-12 1-16,10-10-6 16,15-15 1-16</inkml:trace>
  <inkml:trace contextRef="#ctx0" brushRef="#br0" timeOffset="282472.1453">12848 6817 55 0,'-3'0'27'0,"-1"22"-28"0,8-19 54 16,-1 9-53-16,4 7 1 16,4 10-1-16,6 5 1 15,5 0-2-15,9-2 1 16,5-1-2-16,-1-3 0 16,4 1-7-16,-8-7 1 15,1 0-9-15,4 3 0 16</inkml:trace>
  <inkml:trace contextRef="#ctx0" brushRef="#br0" timeOffset="285401.2194">13183 7410 16 0,'-3'-7'8'0,"6"4"9"0,-3-3-3 0,0 6-8 16,0 0 0-16,0 0 4 15,0 0 1-15,0 0-12 16,0 0 0-16,0-6 10 16,0 12 0-16,0 0-3 15,4 4 0-15,-4 5-2 16,0 7 0-16,3 3-2 16,1 0 0-16,-1 0-1 15,-3 4 0-15,0-7-1 16,0 6 0-16,0-3-3 15,0 0 1-15,4-3-8 16,3-6 1-16,4-16-7 16,3 0 0-16</inkml:trace>
  <inkml:trace contextRef="#ctx0" brushRef="#br0" timeOffset="286029.4707">13427 7388 26 0,'0'-7'13'0,"3"4"-3"16,1 6 12-16,-4-3-20 0,3 0 0 16,1 3 3-16,-1-3 1 15,-3 0-6-15,4 4 0 16,-4 8 5-16,0 4 0 15,-4-1-1-15,-6 14 1 16,-8 2-2-16,4-3 1 16,0 0-3-16,3-2 1 15,4 2-2-15,7-6 1 16,11-13-2-16,10-6 1 31,46-22-1-31,-7 4 0 0,-7-1-2 16,-7 0 1-16,-4 4-3 15,-7-1 0-15,-6 1-5 16,-8-1 1-16,0 4-5 16,-3-1 0-16</inkml:trace>
  <inkml:trace contextRef="#ctx0" brushRef="#br0" timeOffset="286210.4398">13691 7290 47 0,'4'0'23'0,"-11"29"-22"16,3-17 46-16,1 19-46 16,-4 7 1-16,3 12-1 15,1 7 1-15,-1 2-5 0,1-2 0 16,6-1-9-16,4-6 0 16,0 4-4-16,-3-7 1 15</inkml:trace>
  <inkml:trace contextRef="#ctx0" brushRef="#br0" timeOffset="288432.3431">15681 7203 26 0,'-25'21'13'0,"11"-11"1"0,11-10 13 0,-1 6-24 16,4-3 0-16,0 4 3 15,0-7 1-15,7 0-7 16,7-4 0-16,4 4 6 16,7-6 0-16,10 3-2 15,4-3 1-15,-4 3-2 16,4-7 0-16,3-5-2 15,4 8 1-15,-4 1-5 16,-3 6 1-16,-7 3-5 16,-7-6 0-16,-4 9-6 15,-7-3 0-15,0 4-3 16,-3-1 0-16</inkml:trace>
  <inkml:trace contextRef="#ctx0" brushRef="#br0" timeOffset="288690.253">15953 6964 47 0,'-7'-19'23'0,"10"44"-22"0,-3-25 46 16,0-3-45-16,0 10 0 15,0 8 2-15,-3 7 0 16,-1 10-5-16,1 2 0 15,-5 7 3-15,-2 9 0 16,3 0-3-16,0 4 0 0,3 8-6 16,4-8 1-16,4-7-9 15,3 0 0-15,10-16-2 16,5 0 1-16</inkml:trace>
  <inkml:trace contextRef="#ctx0" brushRef="#br0" timeOffset="290698.9194">16916 7105 26 0,'-7'-3'13'0,"17"3"-1"0,-10 0 13 16,0 0-23-16,11-3 0 0,-4 0 0 15,7 0 1-15,4-10-4 16,3-2 1-16,7-1 2 16,11 0 0-16,7 1-1 15,3 2 1-15,-3 4-2 16,0 5 1-16,-4 8 1 15,-3 2 0-15,-11 6 0 16,-14 4 1-16,-10 12 0 16,-8-3 1-16,-10 10 0 15,-7 6 1-15,-4-4-2 16,1 1 0-16,2-10-1 16,8-3 1-16,4 0-3 15,10-6 1-15,10-3-1 16,8-7 0-16,10-3-5 15,7-6 0-15,4-9-4 16,7-7 0-16,3-6-3 16,-3 0 1-16,-3 1 0 0,-1-8 0 15,-7 4 5 1,-6 0 0-16,-8 3 7 0,-11 3 1 16,-6 7 4-16,-11 9 1 15,-4 0 2-15,-3 15 1 16,0 1-1-16,-7 5 1 15,0 8-4-15,3 8 1 16,0-3-3-16,11 7 0 16,4 0-3-16,6-7 0 15,4-9-1-15,7-3 0 0,4-13-1 16,3-3 1 0,4-6-1-16,3-3 1 0,0-10-1 15,-6-3 0-15,-5-3-1 16,-6-6 1-16,-8 0-1 15,-10 6 1-15,-3 3 0 16,-4 0 1-16,3 10 0 16,0-1 0-16,4-2-4 15,4-1 0-15,3 7-6 16,7 0 1-16,10 0-5 16,1 6 1-16</inkml:trace>
  <inkml:trace contextRef="#ctx0" brushRef="#br0" timeOffset="291045.4806">18052 7156 29 0,'-18'-22'14'0,"0"34"-3"0,11-12 22 15,-3-9-28-15,-8 12 0 16,0 3 2-16,1 7 1 15,-8-1-10-15,11-2 0 16,-4 15 6-16,4 6 0 16,4-3-3-16,10-3 1 0,3 4-2 15,8-7 0 1,6-13-1-16,12-6 0 0,2-3 0 16,-2-6 1-16,2-7-2 15,-6-9 1-15,-7 0-2 16,-8 0 0-16,-3 0 0 15,-7-3 0-15,-3 3-2 16,-8 4 1-16,4-1-7 16,0 13 1-16,7 6-1 15,-3-19 0-15</inkml:trace>
  <inkml:trace contextRef="#ctx0" brushRef="#br0" timeOffset="292515.7052">18803 7152 23 0,'4'0'11'0,"13"-25"0"0,-10 16 11 15,0-4-19-15,4 1 0 16,-4 9 4-16,0-7 0 16,-3 4-7-16,-4 6 1 15,-7 3 5-15,-11 10 0 16,-7 12-1-16,-3 12 0 16,-11 10-2-16,-10 4 0 15,-4 5-4-15,7-6 1 0,7-6-5 16,11-16 0-16,10-9-5 15,15-13 0-15,10-12-5 16,3-10 1-16</inkml:trace>
  <inkml:trace contextRef="#ctx0" brushRef="#br0" timeOffset="292756.7477">18553 7090 42 0,'-11'-16'21'0,"11"19"-14"16,0-3 38-16,0 0-42 15,0 3 1-15,0 4 0 16,0 8 0-16,4 7-6 16,3 3 1-16,0 7 3 15,7 2 0-15,3 10-2 16,1-3 1-16,3 3-1 16,0 0 1-16,4-10-7 15,-4 4 1-15,0-7-8 16,1-6 1-16,-1 0-5 0,-4-12 1 31</inkml:trace>
  <inkml:trace contextRef="#ctx0" brushRef="#br0" timeOffset="293220.815">18860 7563 36 0,'-15'3'18'0,"5"-12"-19"15,10 6 31-15,0 3-31 16,0 0 1-16,7-10 0 16,7-2 0-16,7-1 0 15,0-2 1-15,8-1-1 16,2-3 1-16,1 10-1 16,-7 6 1-16,-4 6 0 15,-7 12 0-15,-3 4 0 0,-11 9 1 16,-11 7 1-16,-7 6 0 15,-3-1 0-15,0 1 0 16,0-6 0-16,7-1 0 16,7-9-1-16,10-6 0 15,8-10-2-15,10-9 1 16,7-3-6-16,7-6 0 16,4-7-7-16,-3-6 0 15,6-6-2-15,-3 3 1 16</inkml:trace>
  <inkml:trace contextRef="#ctx0" brushRef="#br0" timeOffset="293493.479">19325 7450 36 0,'-17'0'18'0,"13"-3"-10"16,4 3 34-16,0 10-40 16,0-4 1-16,-4 6 1 15,1 4 1-15,-4 0-6 16,0 3 0-16,0 9 3 15,-4 6 1-15,4-2-2 16,0-4 0-16,4-3-1 16,-1-6 0-16,4 0-1 15,4-7 1-15,3 1-1 16,7-1 1-16,7-6-1 16,11-2 0-16,3-11-3 15,4 4 0-15,-4-9-4 16,4-4 0-16,0 0-7 0,-4 1 0 15</inkml:trace>
  <inkml:trace contextRef="#ctx0" brushRef="#br0" timeOffset="293687.4897">19526 7488 37 0,'-10'-3'18'0,"6"-4"-4"0,4 14 29 16,-3 5-39-16,-4 10 0 0,-8 10 1 15,-2 15 1-15,-8 3-8 16,-3 13 0-16,7 2 3 16,3-5 0-16,8-7-12 15,2-6 1-15,12-3-7 16,3-9 1-16</inkml:trace>
  <inkml:trace contextRef="#ctx0" brushRef="#br0" timeOffset="294633.0143">22094 7083 36 0,'-21'0'18'0,"4"4"-7"0,13-4 19 0,-3 6-27 15,4-6 1-15,-1-3 1 16,0 3 1-16,4 0-7 16,8 0 0-16,6-3 5 15,14-4 0-15,7 4-2 16,4-3 0-16,10 0-1 16,4 2 0-16,4 4-1 15,-8-6 0-15,-3 6-4 16,0-6 1-16,-7 3-5 15,-8 3 0-15,-2 0-8 16,-8 0 1-16</inkml:trace>
  <inkml:trace contextRef="#ctx0" brushRef="#br0" timeOffset="294872.5303">22408 6880 29 0,'-21'-41'14'0,"-3"3"0"0,20 29 17 16,1-1-25-16,-1 4 0 16,0 0 4-16,1 9 0 0,3 6-13 15,0 20 1-15,3 18 8 16,-6 3 1-16,-1 12-4 16,-3 7 0-16,4 4-3 15,-1-4 1-15,1 0-9 16,3-7 1-16,10-5-10 15,8-13 0-15</inkml:trace>
  <inkml:trace contextRef="#ctx0" brushRef="#br0" timeOffset="297051.0286">23675 6811 12 0,'0'-4'6'0,"3"-2"5"0,-3 6 6 16,0 0-14-16,0 0 0 15,-3 0 5-15,-1 3 0 0,-3-3-8 16,0 3 0-16,0 4 7 16,-3-1 1-16,-1-3-2 15,0-3 0-15,4 0-4 16,7 0 1-16,4-6-3 15,-1 0 1-15,8-4-2 16,7 1 0-16,10-1-1 16,7 4 1-16,8 0 0 15,-1 9 1-15,-3 0 0 16,-4 3 0-16,-7 10 0 16,-7 6 0-16,-10-3 1 15,-8 12 0-15,-6 1 0 16,-8-4 1-16,-3 0-1 15,0 0 1-15,0-3-2 16,3-9 1-16,8 3-3 16,6-4 1-16,8 1-1 15,3-6 1-15,4 5 0 0,3-2 0 16,7-1 0-16,-10 10 1 16,-4-6 0-16,-4 0 0 15,-10 2 1-15,-3 1 1 16,-8 0 0-16,-3 0 0 15,-3-3-1-15,-8-7 1 16,4-6-5-16,0-6 1 16,3-6-7-16,7-4 0 15,11 0-5-15,0-2 1 0</inkml:trace>
  <inkml:trace contextRef="#ctx0" brushRef="#br0" timeOffset="297412.2462">24320 6917 21 0,'4'10'10'0,"-15"-4"-4"15,4 3 13-15,0 1-15 16,-7 5 1-16,0 4 2 16,-4 6 1-16,4 3-10 15,4-2 1-15,-1 2 5 16,4-6 1-16,0-3-3 15,7-1 0-15,7-2-2 16,4-3 1-16,6-1-1 16,5-6 0-16,2-2 0 0,4-1 0 15,1-10 0-15,-5-2 1 16,-2-7-1 0,-5-9 0-16,-3-6 0 15,-3 6 0-15,-8-3 0 0,-6 2 0 16,-8 1 0-16,1 10 0 15,-1 2-3-15,4 1 1 16,4-1-5-16,10 7 0 16,7 3-5-16,-4 3 1 15</inkml:trace>
  <inkml:trace contextRef="#ctx0" brushRef="#br0" timeOffset="297770.4174">24680 6958 42 0,'-14'-9'21'0,"-14"30"-24"16,17-21 40-16,1 10-34 15,-8 2 0-15,-3 7 0 16,3 6 1-16,4 10-6 15,4-7 0-15,6 0 3 16,4 1 0-16,11-8-2 16,6-5 0-16,5-6-1 15,9-10 0-15,-6-7 0 16,-4-2 0-16,-3-13-1 16,-4 6 1-16,-3-15 1 15,-4 6 0-15,-7 3-1 0,-4-13 1 16,-3 10 0-16,-4 0 0 15,1 9-4-15,6 1 0 16,1 5-6-16,10 7 0 16</inkml:trace>
  <inkml:trace contextRef="#ctx0" brushRef="#br0" timeOffset="298311.5067">25351 6792 39 0,'31'-16'19'0,"1"-9"-11"15,-25 22 33-15,0-3-36 16,-7 6 0-16,0 0 3 16,-3 3 0-16,-8 6-10 15,-7 7 1-15,-6 18 5 16,-4 16 1-16,-18-2-3 16,-4 11 1-16,1-6-5 0,7-6 1 15,6-6-6-15,8-9 0 16,10-4-5-1,11-16 1-15,7-5-5 0,0-7 0 16,7-10 0-16,8-12 1 16,-1-6 6-1,42 0 9 1,-98-19 4-16,49-13 0 16,-4 13 8-16,-3 10 0 15,0 15 3-15,7 9 1 0,0 13-6 16,-3 9 0-16,10 7-4 15,0 6 1-15,4 0-5 16,-4 0 1-16,0 6-5 16,-7 4 0-16,0 2-6 15,-3-3 0-15,3 1-9 16,0 2 1-16</inkml:trace>
  <inkml:trace contextRef="#ctx0" brushRef="#br0" timeOffset="298791.4987">25502 7124 44 0,'0'-9'22'0,"-17"12"-19"0,13-3 32 15,-3 0-35-15,0 0 1 16,4 0-3-16,-1 6 1 16,0-6 0-16,4 3 1 15,8-3-1-15,6-3 0 16,3 3-1-16,4-3 1 16,1 0 0-16,-5 3 1 15,1 0 0-15,-4 9 0 16,-3-2 0-16,-8 8 0 0,-6-2 0 15,-8-1 1-15,-7 7-1 16,-6 0 0-16,2 3 0 16,1-3 1-16,7-4-1 15,11-2 0-15,10-4-1 16,7-2 1-16,7-4-1 16,0 3 0-16,-3 0 0 15,-1 4 1-15,-2 2 0 16,-8-2 0-16,-4 5 0 15,-10 4 0-15,-7 0-2 16,-7-3 1-16,-4 2-4 16,-3 1 0-16,7-9-7 15,7-4 1-15</inkml:trace>
  <inkml:trace contextRef="#ctx0" brushRef="#br0" timeOffset="299151.3627">25866 7156 29 0,'7'-10'14'0,"24"-21"-3"0,-23 31 20 16,2 0-26-16,-3 3 0 15,0-3 4-15,0 6 1 16,-7 10-12-16,-3 0 0 15,-8-1 8-15,-3 7 0 0,0 3-3 16,-4 3 0-16,4-2-3 16,4-5 1-16,3-2-2 15,3 0 1-15,8-3-1 16,6-7 1-16,8-3-1 16,10-2 0-16,7-4 0 15,8-7 1-15,-5-2-2 16,-2 0 1-16,-1-1-5 15,-3 4 1-15,-4 0-8 16,-7-1 1-16,-3 4-3 16,-4 3 0-16</inkml:trace>
  <inkml:trace contextRef="#ctx0" brushRef="#br0" timeOffset="299332.5179">26183 7152 49 0,'-10'13'24'0,"-5"3"-19"0,12-10 49 32,-25 35-51-32,0 3 0 15,3 9-4-15,0-6 0 16,4 3-10-16,0-3 1 16,7 0-6-16,7-3 0 15</inkml:trace>
  <inkml:trace contextRef="#ctx1" brushRef="#br0">28420 12565 0,'0'0'15,"0"0"1,0 0 0,0 0-1,0 0 1,0 0-1,0 0 1,0 0-16,0 0 16,0 0-1,0 0 1</inkml:trace>
  <inkml:trace contextRef="#ctx0" brushRef="#br0" timeOffset="301959.1654">27517 6503 23 0,'-7'-9'11'0,"-4"-10"5"0,11 10 12 0,0 5-24 16,0-2 1-16,0 3 3 15,0 3 0-15,4 3-10 16,3-3 1-16,3 0 5 16,8 3 1-16,7 10-3 15,10-7 0-15,7 7-2 16,4 6 1-16,-4 2-1 16,4 8 1-16,4-10-1 15,-8-1 0-15,-10 1 0 16,-4 3 1-16,-7 0-1 15,-7 0 1-15,-21 0 0 16,-14 6 0-16,0 0 0 16,-11 4 0-16,-10-4 0 0,-4 0 0 15,0 0-3 1,4 1 1-16,10-7-6 0,7-10 1 16,8 1-10-16,10-10 1 15</inkml:trace>
  <inkml:trace contextRef="#ctx0" brushRef="#br0" timeOffset="302154.6864">28243 6823 33 0,'-31'3'16'0,"-26"44"-3"0,40-40 19 0,-5 18-30 16,-16 0 1-16,-15 6-2 15,3 0 0-15,1 1-8 16,10 5 0-16,4-2-5 16,3-13 1-16</inkml:trace>
  <inkml:trace contextRef="#ctx0" brushRef="#br0" timeOffset="303040.0557">29164 6180 23 0,'4'-44'11'0,"24"13"2"0,-21 22 11 15,0-7-21-15,0-3 1 16,-3 7 2-16,-8 2 0 16,-3 1-6-16,-7 15 0 15,-4 7 6-15,-17 21 0 0,-7 19-2 16,-11 23 1-16,-4 11-2 16,11-24 1-16,-3 31-3 15,10-9 0-15,18 15-1 16,14-18 0-16,14-10-1 15,11-9 0-15,10-19-3 16,7-10 1-16,11-15-1 16,-11-10 1-16,1-18-1 15,-1-19 1-15,-3-13 1 16,-8-12 0-16,-6-1 3 16,-11 10 1-16,-10 0 2 15,-1 13 0-15,-17 12 0 16,-11 7 1-16,0 9-2 15,1 6 1-15,2 6-4 16,5 10 0-16,6 6-8 16,7 3 1-16,11-3-9 15,11 4 0-15</inkml:trace>
  <inkml:trace contextRef="#ctx0" brushRef="#br0" timeOffset="303460.2542">29651 6528 24 0,'4'-9'12'0,"-1"-22"1"0,-3 31 9 0,-7-4-19 16,-14 4 1-16,-4 4 2 15,-3 8 1-15,-7 4-8 16,-8 9 1-16,-3 3 5 16,8 3 0-16,6 1-2 15,11 9 0-15,10-10-2 16,11 10 1-16,11-7-2 16,10-9 0-16,0 0 0 15,0-12 0-15,4-1 0 16,0-15 0-16,-1-12 0 15,-3-7 0-15,-3-13-1 16,0 1 1-16,-8-10-1 16,-3 6 1-16,-3 1-2 15,-1 5 0-15,1 10-4 16,-1 7 1-16,8-7-7 0,0 15 0 16,6 7-1-16,1 3 1 15</inkml:trace>
  <inkml:trace contextRef="#ctx0" brushRef="#br0" timeOffset="303821.0139">29937 6619 38 0,'-4'-12'19'0,"-10"-1"-18"0,11 13 38 0,-8 3-37 15,-7 7 0-15,-3-1 0 16,0 10 1-16,0 3-4 16,3 3 0-16,4 0 2 15,4-3 0-15,6 6-1 16,8-6 0-16,6-6-2 16,8-4 0-16,6-2-1 15,5-10 1-15,-1-3 0 16,-3-7 0-16,-4-5 0 15,-4-7 1-15,5-3 1 16,-8-1 0-16,-4-8 0 16,1 3 1-16,-1 9-3 15,-6 0 1-15,-1 9-8 16,1 4 0-16,-8 12-3 16,-6 3 1-16</inkml:trace>
  <inkml:trace contextRef="#ctx0" brushRef="#br0" timeOffset="304240.6757">30286 6610 25 0,'-21'3'12'0,"7"-12"2"15,7 12 19-15,0 3-31 16,-11 0 0-16,-3 7 1 16,0 3 1-16,7 2-6 15,-1 4 1-15,5 0 3 16,13-3 0-16,4 6-2 15,8-6 1-15,-1-7-1 16,3-2 0-16,8-7 1 16,3-3 0-16,4-6 0 15,0-7 1-15,-4-9-1 16,-3-3 1-16,-11-3-1 0,-11 3 1 16,-6-3-2-16,-8 3 0 15,1 6-5-15,-5 3 1 16,1 4-10-16,7 18 1 15</inkml:trace>
  <inkml:trace contextRef="#ctx0" brushRef="#br0" timeOffset="336489.8808">9433 10122 28 0,'7'6'14'0,"-17"10"-7"16,3-13 15-16,-4 10-20 15,-7 9 0-15,-3 9 1 16,-10 7 1-16,-8 2-6 16,0 4 1-16,-7 0 3 15,4-6 1-15,-8 9-2 16,1 0 1-16,0 0-1 16,6-6 1-16,4 3-3 0,8-7 0 15,2-9-5-15,12-6 1 16,3-19-6-16,7-9 0 15</inkml:trace>
  <inkml:trace contextRef="#ctx0" brushRef="#br0" timeOffset="336713.7805">8865 10448 35 0,'0'-31'17'0,"21"-1"-12"0,-13 23 28 0,-1 0-30 16,7-4 1-16,-4 4 0 15,1-1 1-15,-1 13-8 16,5 7 1-16,-1 5 4 15,-4 7 0-15,4 7-2 16,0-1 1-16,8 3-1 16,-5 4 0-16,4 5 1 15,8 1 0-15,2-3-4 16,5 6 1-16,-1 3-11 16,4 0 0-16,3-13 0 15,0-18 0-15</inkml:trace>
  <inkml:trace contextRef="#ctx0" brushRef="#br0" timeOffset="337825.9673">9398 10743 17 0,'0'-35'8'0,"18"17"0"0,-15 11 9 16,4 4-13-16,-7 3 1 15,7 0 1-15,-3 3 1 0,-1 4-9 16,-3-1 1-16,0 16 5 15,0 9 1-15,0 4-2 16,0 5 0-16,4-5-1 16,-1 3 1-16,4-1-3 15,1-9 0-15,-1-3-5 16,-4-3 0-16,8 0-6 16,-11-3 0-16</inkml:trace>
  <inkml:trace contextRef="#ctx0" brushRef="#br0" timeOffset="338096.7267">9652 10793 25 0,'0'0'12'0,"0"-22"-1"0,0 22 15 16,-7 3-23-16,0 7 1 16,0 5 0-16,0 4 1 15,0 3-7-15,3 3 1 16,1 0 5-16,6 3 0 16,4 1-8-16,4-4 0 0,-4 9-7 15,7-2 0-15</inkml:trace>
  <inkml:trace contextRef="#ctx0" brushRef="#br0" timeOffset="338774.4087">10418 10542 30 0,'-36'-9'15'0,"43"-10"-15"16,-3 22 15-16,-1 3-15 16,-3 4 1-16,0 5-1 15,-3 11 1-15,-4 2-1 0,-4 6 1 16,-6 1 0-16,-5 6 1 15,1 2-5-15,0-5 1 16,0 0-6-16,-4-7 1 16</inkml:trace>
  <inkml:trace contextRef="#ctx0" brushRef="#br0" timeOffset="339162.9272">11596 10354 20 0,'24'-34'10'0,"-9"30"-2"15,-15 4 12-15,-4 0-17 16,-7 7 1-16,-3 5 2 16,-10 7 1-16,-8 3-9 15,-3 9 1-15,-4 1 5 0,7-1 0 16,-3 7-1-16,0 2 0 15,-1 1-5-15,5 3 0 16,-1-6-7-16,4-4 0 16,10-2-2-16,4-17 0 15</inkml:trace>
  <inkml:trace contextRef="#ctx0" brushRef="#br0" timeOffset="339363.4525">11261 10439 49 0,'-4'-38'24'0,"4"32"-37"0,0 6 51 0,0 0-38 16,7 6 0-16,4 7 1 15,-1 9 1-15,8-7-1 16,10 10 0-16,4 7-3 16,3 5 0-16,1 7-10 15,-5 13 0-15</inkml:trace>
  <inkml:trace contextRef="#ctx0" brushRef="#br0" timeOffset="340648.8129">11617 10746 30 0,'-18'-22'15'0,"18"28"-8"16,0-3 15-16,0 13-22 16,-3 3 0-16,-1 9 1 15,1 0 0-15,3 4-1 16,-4 2 1-16,1 1-1 15,-1-1 0-15,4-2-7 16,0-7 0-16,7 3-3 16,4-6 1-16</inkml:trace>
  <inkml:trace contextRef="#ctx0" brushRef="#br0" timeOffset="341338.4835">11843 10922 21 0,'3'-32'10'0,"11"13"-5"0,-10 16 14 0,-1-6-14 15,1-4 0-15,-1 4 3 16,-3 0 1-16,4 2-12 16,-4 1 1-16,0 9 6 15,0-9 1-15,0 6-4 16,0 0 1-16,0 3-2 15,0-6 1-15,0 3-1 16,0 0 0-16,0 0 0 16,0-3 1-16,0 3-1 15,0 0 1-15,0 3-1 16,0-3 1-16,0 0-1 16,0 3 0-16,0 0 0 15,0 0 0-15,0 4 0 16,0-4 0-16,0 0 0 15,0 0 1-15,0 3-1 16,-4-6 1-16,1 3-1 16,-1-3 1-16,1 0-1 0,-4 3 0 15,0 4 0-15,-4-4 1 16,1 0-1-16,3 3 0 16,0-6 1-16,-1 0 1 15,5 0-1-15,3 0 0 16,3-6 0-16,5-3 1 15,2-7-2-15,1 7 1 16,6-4-1-16,4 0 0 16,4 1-1-16,7-1 0 0,-4 10-1 15,0 0 1-15,-3 12-1 16,-7 4 1-16,-8 3-1 16,-3 6 1-16,-14 0 0 15,-3 6 0-15,-8 3 0 16,-7-3 0-16,1 4 0 15,3-10 1-15,3 0 0 16,0-4 1-16,8-8 0 16,6-4 0-16,4 4 0 15,14-4 1-15,14-3-3 16,8-6 0-16,3 0-7 16,6-7 1-16,12 4-5 15,-8 0 0-15</inkml:trace>
  <inkml:trace contextRef="#ctx0" brushRef="#br0" timeOffset="341745.2642">12961 10555 36 0,'0'0'18'0,"4"3"-22"16,-4 6 31-16,-7 7-26 16,-4 9 0-16,-7 6 1 15,-13 10 1-15,-5 9-9 16,1 4 1-16,3 2-4 15,15-9 0-15</inkml:trace>
  <inkml:trace contextRef="#ctx0" brushRef="#br0" timeOffset="342254.1716">13942 10232 34 0,'14'-66'17'0,"18"50"-14"16,-22 10 18-16,-3 0-21 16,0 6 1-16,-7 3 0 15,-7 6 1-15,-14 16-3 16,-11 13 1-16,-6 9 0 0,2 0 1 16,-3 0 0-16,-3 6 0 15,-4 7-2-15,4-7 0 16,3-6-4-16,7 0 0 15,8-12-5-15,6-10 0 16</inkml:trace>
  <inkml:trace contextRef="#ctx0" brushRef="#br0" timeOffset="342435.0608">13600 10379 37 0,'14'-72'18'0,"14"16"-12"0,-21 40 32 0,0 6-38 15,0 1 0-15,0 9-1 16,4 9 1-16,-1 7 0 15,4 12 1-15,-3 10 0 16,0 3 1-16,-1 0-4 16,1-1 1-1,-1 20-11 1,8-13 0-16</inkml:trace>
  <inkml:trace contextRef="#ctx0" brushRef="#br0" timeOffset="342869.73">14150 10655 29 0,'-11'-19'14'0,"25"-3"0"0,-14 16 12 0,0 0-25 16,0 3 0-16,-3 3 0 16,-4 3 1-16,0 6-3 15,3 4 0-15,-3 6 2 16,4 15 0-16,3 4-1 16,0 2 1-16,7-2-2 15,-7 3 1-15,0 0-9 16,-4-7 1-16,4-6-3 15,0-9 1-15</inkml:trace>
  <inkml:trace contextRef="#ctx0" brushRef="#br0" timeOffset="343248.9674">14344 10664 23 0,'3'-28'11'0,"-3"19"-9"0,0 3 15 15,0 2-16-15,-3-2 1 16,-1 0 2-16,4 0 1 16,4-1-6-16,3 1 0 15,7 0 3-15,4 0 0 16,3 6-1-16,7 0 1 16,-7 3-2-16,-3 0 0 0,-4 6 0 15,-7 7 0-15,-7 3 0 16,-7 0 0-16,-7 6 0 15,0 3 1 1,-4 3-1-16,4-3 1 0,-4-3 0 16,11-3 0-16,11-6 0 15,7 0 1-15,10-7-1 16,3 4 0-16,-2-4 0 16,-5 1 0-16,-6 2-1 15,-8 4 1-15,-10-1-1 16,-14 4 0-16,-7-3-10 15,0 6 0-15</inkml:trace>
  <inkml:trace contextRef="#ctx0" brushRef="#br0" timeOffset="345455.6092">15289 10448 30 0,'11'-3'15'0,"-4"12"-13"0,-14-2 18 0,0 2-20 16,-11 4 0 0,-3 5 1-16,0 4 1 0,-4 10-5 15,-10 8 0-15,-7 11-5 16,3 2 0-16</inkml:trace>
  <inkml:trace contextRef="#ctx0" brushRef="#br0" timeOffset="345738.2611">16189 10204 36 0,'7'-35'18'0,"0"26"-24"16,-7 9 31-16,-3 6-25 16,-12 10 1-16,-6 9 0 0,-7 12 1 15,-7 4-3-15,0 3 1 16,-1 0 2-16,-6 0 0 16,3 6-3-16,0-9 0 15,4-1-6-15,7-5 0 16,7-7-3-16,7-9 0 15</inkml:trace>
  <inkml:trace contextRef="#ctx0" brushRef="#br0" timeOffset="345947.6278">15910 10345 42 0,'11'-54'21'0,"-1"20"-27"16,-6 28 41-16,-4 6-34 15,0 0 0-15,0 6 0 16,0 6 1-16,0 7-2 15,4 0 1-15,-1 3 1 16,4 3 1-16,4 3-2 16,3 0 1-16,0 4-5 15,0-4 0-15,0 3-8 16,0-2 1-16,7-1-4 16,-3-6 1-16</inkml:trace>
  <inkml:trace contextRef="#ctx0" brushRef="#br0" timeOffset="346144.1958">16309 10558 35 0,'11'-19'17'0,"3"19"-19"0,-14 0 31 15,0-6-28-15,0 6 0 16,0 0 1-16,7 0 0 16,-4 6-3-16,-3 7 1 15,-3 5 1-15,3 7 1 16,0-3-3-16,3 4 0 15,4 2-6-15,0-6 1 16,7-7-5-16,1 1 0 0</inkml:trace>
  <inkml:trace contextRef="#ctx0" brushRef="#br0" timeOffset="346442.2839">16577 10479 27 0,'14'-25'13'0,"4"13"-14"15,-18 12 21-15,3-3-17 16,-3 3 0-16,4 6 0 16,-4 7 1-16,0 2-6 15,-7-5 1-15,-4 5 3 16,1 7 0-16,-4 3-2 16,-1 7 1-16,5-4-1 15,-1-3 1-15,4-3 0 16,7 3 0-16,11-9 0 0,-4-4 0 15,32-9 0 1,6-3 0-16,5-3 1 16,-1 0 0-16,1 0-2 0,-8-3 0 15,-3-1-5-15,-7 4 0 16,-8 0-6-16,-3 3 1 16</inkml:trace>
  <inkml:trace contextRef="#ctx0" brushRef="#br0" timeOffset="346624.171">16806 10614 42 0,'-7'-31'21'0,"7"31"-23"0,0 0 38 0,0 3-36 15,0 3 1-15,0 7 1 16,4 6 0-16,-1 6-2 16,1 9 1-16,3 13-3 15,0-3 0-15,-3 0-5 16,10-9 0-16,0-7-6 15,0 0 0-15</inkml:trace>
  <inkml:trace contextRef="#ctx0" brushRef="#br0" timeOffset="346836.112">17470 10517 42 0,'31'-6'21'0,"12"18"-30"0,-36-9 38 16,-4 7-29-16,-6 12 1 15,-8 9 1 1,-14 16 0-16,-3 7-7 0,-4 2 0 16,-13 13-6-16,-1-25 1 15</inkml:trace>
  <inkml:trace contextRef="#ctx0" brushRef="#br0" timeOffset="347809.4134">18447 10037 30 0,'14'-28'15'15,"3"41"-17"-15,-13-7 15 0,-4 6-10 16,-7 10 0-16,-11 13 0 15,-17 15 0-15,-7 7-5 16,-1 2 1-16,-2 1 3 16,-1-7 0-16,0 7-2 15,0-4 1-15,7-3-9 16,7 1 0-16</inkml:trace>
  <inkml:trace contextRef="#ctx0" brushRef="#br0" timeOffset="348079.9152">18105 10373 36 0,'-7'-57'18'0,"31"29"-19"0,-17 19 27 16,0-1-23-16,-3 7 1 16,-1-3 0-1,1 9 0-15,-1 6-6 0,1 7 1 16,-4 3 3-16,0 6 1 15,3-3-3-15,1 6 1 16,0-3 1-16,3 0 0 16,7 1-2-16,3-5 1 15,4 1-4-15,1 0 0 16,-5 3-6-16,1 1 0 0,-4-1-5 16,-7-7 0-16</inkml:trace>
  <inkml:trace contextRef="#ctx0" brushRef="#br0" timeOffset="348620.4603">18496 10558 23 0,'-14'-13'11'0,"25"10"-11"0,-11 3 17 16,3 0-15-16,4 0 0 16,4 0 1-16,3 0 0 15,4-6-3-15,3 3 0 16,3-4 2-16,-2 4 1 0,-1 3-1 16,0 3 0-16,0 1-1 15,-7-4 0-15,-7 6-1 16,-7 10 1-16,-3 9-1 15,-15 3 1 1,-21 25 0 0,11 1 0-16,3-7 1 15,4-10 0-15,14-5 0 16,11-7 1-16,17-13-1 16,7-9 0-16,7-9-5 15,8-7 0-15,10-8-8 16,-4-1 1-16,0 3-1 15,-10 3 0-15</inkml:trace>
  <inkml:trace contextRef="#ctx0" brushRef="#br0" timeOffset="348875.0153">19001 10617 25 0,'-7'-31'12'0,"3"9"-5"0,4 16 24 16,4 3-24-16,-4 0 1 15,0-1 1-15,-4-2 0 16,0 6-13-16,1 6 1 0,-1 7 7 16,4 6 1-1,4 6-3-15,-4-6 0 16,3 25-6-16,1 3 0 0,0 3-10 15,-4 3 0-15</inkml:trace>
  <inkml:trace contextRef="#ctx0" brushRef="#br0" timeOffset="349506.9286">19625 10536 34 0,'7'3'17'0,"-7"-6"-15"16,0 3 17-16,-7 9-19 15,0 10 1-15,-4 6 0 0,-6 3 1 16,-4 16-5-16,-8 3 1 15,-2 7-7-15,2-4 1 16</inkml:trace>
  <inkml:trace contextRef="#ctx0" brushRef="#br0" timeOffset="351158.3112">20821 10420 26 0,'0'-13'13'0,"25"32"-14"0,-18-25 14 15,3 6-13-15,4 0 0 16,1 6-11-16,6-3 1 0,10 0 9 16,1 1 0-16</inkml:trace>
  <inkml:trace contextRef="#ctx0" brushRef="#br0" timeOffset="354191.9524">21509 10436 9 0,'3'-4'4'0,"15"1"0"0,-11 0-4 15,4-6 2-15,-1 6 1 16,4 3 6-16,0-4 0 15,1 1-10-15,-1 3 1 16,0 0 5-16,0 0 1 16,0 0-2-16,0 3 1 15,0 1-10-15,0-1 0 16,4 0-3-16,3 9 1 0</inkml:trace>
  <inkml:trace contextRef="#ctx0" brushRef="#br0" timeOffset="354340.907">21915 10448 23 0,'24'-9'11'0,"22"-13"-13"0,-35 22 20 0,6-7-18 16,4 7 0-16,8 0 0 15,-1 0 1-15,-3 4-4 16,-1 2 1-16,1-6-4 16,0 6 0-16,-4-6 0 15,0 3 0-15</inkml:trace>
  <inkml:trace contextRef="#ctx0" brushRef="#br0" timeOffset="354447.8523">22419 10448 25 0,'42'3'12'0,"-10"-22"-14"16,-21 13 26-16,3 0-24 15,3 3 1-15,5 0-1 16,-1 3 1-16,-4 3-9 16,5 6 0-16</inkml:trace>
  <inkml:trace contextRef="#ctx0" brushRef="#br0" timeOffset="355572.0371">25781 9859 29 0,'14'-26'14'0,"0"14"-12"16,-14 12 15-16,-3 3-14 15,-4 6 1-15,-4 1 1 16,0 6 1-16,-6 2-7 15,-8 1 0-15,4 9 5 16,-4 10 0-16,-3 3-1 16,-4 6 0-16,-3 3-1 15,0 6 0-15,3-5-6 16,0-7 1-16,4-7-9 16,3-5 1-16</inkml:trace>
  <inkml:trace contextRef="#ctx0" brushRef="#br0" timeOffset="355842.6117">25449 9940 38 0,'-24'-25'19'0,"31"-6"-17"0,-4 21 27 15,1 4-25-15,6 0 0 16,8 3 0-16,0 6 1 0,-1 6-7 15,1 7 1-15,0-4 4 16,-1 10 0-16,1 7-2 16,-4 5 1-16,0 7-1 15,7 0 1-15,7-4-3 16,8 7 1-16,-1-9-10 16,7-4 0-16,11-12-5 15,-7-10 1-15</inkml:trace>
  <inkml:trace contextRef="#ctx0" brushRef="#br0" timeOffset="360946.3349">25919 10279 16 0,'10'9'8'0,"4"-15"-1"0,-14 6 8 15,0 0-13-15,0 0 1 16,0 0 1-16,-3 0 0 15,-1 3-4-15,1-3 0 16,-4 3 3-16,3-3 1 16,1-3-2-16,6 0 1 15,8-3-2-15,13 2 1 16,5-2-2-16,-1 3 1 16,4 0-1-16,-4 6 0 15,-3 3-1-15,-4 4 1 0,-4 5-1 16,-3 1 1-16,-7 0 0 15,-3-1 0-15,-8 1 0 16,-6 0 0-16,-8 6 1 16,-3-7 0-16,-4 4 0 15,4 3 1-15,4-9-1 16,2 2 0-16,8-5-1 16,14-1 1-16,8-6-1 15,6 7 1-15,0-1-1 16,0 4 1-16,-3 6-2 15,-4-1 1-15,-4 1 0 16,-3 0 1-16,-10 0-1 16,-8-3 1-16,-10-4-3 15,-11 1 1-15,-3-4-4 16,-4-3 0-16,8-3-6 16,6 1 1-16</inkml:trace>
  <inkml:trace contextRef="#ctx0" brushRef="#br0" timeOffset="361290.7965">26462 10389 26 0,'14'-7'13'0,"4"-5"-8"0,-18 12 20 15,0 0-24-15,0 3 0 0,-4 3 0 16,-3 4 0-16,0 2-1 15,0 7 1-15,-4 6 1 16,-6-3 0-16,3-3 0 16,-1 3 0-16,-2 0 0 15,3 0 0-15,0-4-1 16,3 1 1-16,8-3-1 16,6-4 1-16,1-2 0 15,6-4 0-15,8-6-1 16,14 0 0-16,13-3-4 15,5-3 1-15,-4-1-5 16,-8 4 0-16,1 0-6 16,0 3 0-16</inkml:trace>
  <inkml:trace contextRef="#ctx0" brushRef="#br0" timeOffset="361471.5516">26536 10548 30 0,'-11'4'15'0,"11"-17"-8"0,0 10 24 16,-3 3-28-16,-4 3 1 16,-4-3 1-16,4 6 1 15,0 10-7-15,7 12 0 16,7 4 4-16,7 15 1 16,4 9-12-16,3 4 1 15,-7-7-6-15,-3-15 0 0</inkml:trace>
  <inkml:trace contextRef="#ctx0" brushRef="#br0" timeOffset="362507.4543">28011 9884 30 0,'-22'-35'15'0,"15"23"-6"0,7 12 16 0,0-13-23 16,4 7 0-16,-1 3 0 15,4 3 1-15,4 3-4 16,0-3 0-16,3 6 2 16,3 3 1-16,12 1-2 15,6 6 1-15,7-1-1 16,4 4 1-16,-7 0-1 15,0-3 0-15,-4-1 0 16,0 1 1-16,-3 3-1 16,-7 0 0-16,-11-1 0 15,-11 1 0-15,-6 3 0 16,-8 0 0-16,-10-3 0 16,-11 0 1-16,-14 9 0 15,-3 0 1-15,3 0-2 16,4 1 0-16,0 2-6 15,10-6 0-15,4-6-6 0,10-3 0 16</inkml:trace>
  <inkml:trace contextRef="#ctx0" brushRef="#br0" timeOffset="362674.4221">28579 10282 30 0,'0'-6'15'0,"-43"56"-19"0,26-44 22 15,-12 3-16-15,-13 7 0 0,-7 0 1 16,-8 3 1-16,-3 3-13 16,7 9 0-16,-3-6 2 15,6-9 0-15</inkml:trace>
  <inkml:trace contextRef="#ctx0" brushRef="#br0" timeOffset="363497.8489">29644 9975 26 0,'-4'-19'13'0,"-3"-3"-8"0,4 16 22 16,-4 2-24-16,-7-2 0 15,-4 6 1-15,-3 3 0 16,0 4-4-16,-8-1 0 16,-2 13 3-16,-8 15 1 15,7 7-2-15,11 18 1 16,10 7 0-16,15 0 0 15,10-9-1-15,7-1 0 16,4-12 1-16,10-10 0 16,8-5-1-16,-1-20 0 15,0-15-1-15,-3-10 0 0,-7-25-1 16,-11-12 1-16,-11-10-1 16,-10 4 0-16,-3 5-1 15,-4-2 1-15,-4 9-5 16,-6 12 0-16,-1 10-10 15,4 16 0-15</inkml:trace>
</inkml:ink>
</file>

<file path=ppt/ink/ink1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21-10-19T11:35:24.905"/>
    </inkml:context>
    <inkml:brush xml:id="br0">
      <inkml:brushProperty name="width" value="0.05292" units="cm"/>
      <inkml:brushProperty name="height" value="0.05292" units="cm"/>
      <inkml:brushProperty name="color" value="#FF0000"/>
    </inkml:brush>
  </inkml:definitions>
  <inkml:trace contextRef="#ctx0" brushRef="#br0">20510 2963 9 0,'4'0'4'0,"3"-9"-4"0,-3 9 5 16,3 0-5-16,0 3 0 16,3 3 0-16,4-12 1 15,-3 6-1-15,3 0 0 16,-3 6 1-16,-1-6 0 16,1 0 1-16,-4 0 1 15,0 0 0-15,-3 0 0 16,-4 0 0-16,0 0 1 15,0 3-1-15,-8 3 1 16,-2 4-3-16,-8-7 1 0,-6 3-1 16,-5 7 1-16,-6 2-1 15,3 1 1-15,4-7-1 16,-7 4 0-16,0 0 1 16,6-1 0-16,-2-2 0 15,2-1 0-15,8-3-1 16,0 0 1-16,3 1 0 15,4 5 0-15,4-2-2 16,3-1 0-16,0-6 0 16,-4 13 1-16,4 3-1 15,0 0 1-15,3-1-1 16,1-2 1-16,3 9-1 16,10 0 1-16,4 3 0 15,4 1 0-15,7-1-1 16,-4 3 0-16,0 1 0 15,-3 8 1-15,-1-11-2 16,-2 5 1-16,-5 1 0 16,-3 2 1-16,-3-12-1 15,-1 3 1-15,1-2 0 0,3 2 1 16,7-9-1-16,7-7 1 16,11 1-1-16,10-4 0 15,0-6 0-15,4 4 0 16,4-4-1-16,3-3 0 15,3-3-9-15,4-4 1 16,7 4-3-16,-10-25 1 0</inkml:trace>
  <inkml:trace contextRef="#ctx0" brushRef="#br0" timeOffset="1893.2529">7151 4819 20 0,'-4'-6'10'0,"8"9"-8"0,-4-3 11 16,0 0-14-16,7 0 1 16,0 0 0-16,4 0 0 15,6 0 0-15,1-3 1 0,3 3-1 16,4 3 0-16,3-6 0 16,-3 3 1-16,-1 0 0 15,-3 3 1-15,1 0-1 16,2 7 0-16,1-10 1 15,0 9 0-15,-4 1-1 16,4 2 0-16,-1-2-1 16,-6 2 1-16,3 7 1 15,0 0 0-15,-3-4 0 16,-4 4 0-16,-3-3 0 16,6 9 1-16,-10 3-1 15,4 10 0-15,-1-10-2 16,5 19 1-16,-1-3-1 15,3 3 1-15,-3 3-1 16,-3-3 0-16,0 0 0 16,-8 0 0-16,-3-3 0 15,-3 3 1-15,-8 0-1 0,-7 3 1 32,-3 16 0-32,0-16 0 15,3-15 0-15,-3-4 1 16,4-6-1-16,-8-9 0 15,-3-7 0-15,-1-5 1 16,-2-11-2-16,-15-2 0 16,-7-10-11-16,-7 10 1 15</inkml:trace>
  <inkml:trace contextRef="#ctx0" brushRef="#br0" timeOffset="13947.0534">3549 5597 7 0,'28'-9'3'0,"22"9"2"0,-29-7 4 0,7 4-7 15,7-3 0-15,4-3 0 16,7 2 1-16,3 4-4 15,11 0 0-15,0 3 3 16,4 3 0-16,13 0-2 16,-13 0 1-16,10-3 0 15,7 4 0-15,0-4 0 16,0 0 0-16,4 0-1 16,0-4 0-16,3-2-5 15,4 6 1-15</inkml:trace>
  <inkml:trace contextRef="#ctx0" brushRef="#br0" timeOffset="68941.063">19674 6607 10 0,'67'-7'5'0,"15"-14"-5"16,-58 17 6-16,8 1-6 0,7 3 1 16,7 0-1-16,-8 0 1 15,1 3-2-15,4-3 1 16,3 4 0-16,-1-8 1 16,-2 4 0-16,-1-3 0 15,7 0 1-15,4-3 0 16,4 0 0-16,-1 2 1 15,-3 1-1-15,0-6 1 16,7-1-2-16,0 1 1 16,3 0-1-16,8 2 1 0,7 1-2 15,-4 3 1-15,3-3-1 16,5-1 1-16,-12-5-1 16,4-1 1-16,7-2-1 15,4 2 0-15,-11 7-1 16,-3 0 1-16,6-1 0 15,-6 4 0-15,-4 3 0 16,7 0 0-16,7 3 0 16,-7-3 0-16,-7 10 0 15,0-7 0-15,7-6 0 16,-3 0 0-16,-1-1 0 16,11 8 0-16,-3-4 0 15,-4 3 0-15,-10 0 0 16,6-6 0-16,1 3 0 15,-15 0 0-15,22-3 0 16,-1 6 0-16,1-3 0 16,-11 3 0-16,4 0 0 15,-1 0 0-15,-3 0 0 0,-10-3 0 16,13 0 0-16,1-3 0 16,-4 6 0-16,0-3 0 15,-7 0 0-15,3-3 0 16,1 0 0-16,3 3 0 15,-4 0 0-15,4 0 1 16,0 0-1-16,0 3 0 16,-3 0 0-16,-11-3 1 15,3 0-2-15,4-3 1 0,-3 0 0 16,-15 0 0-16,14 0-1 16,-13 0 1-16,24 6 0 15,-14 0 0-15,10-3 0 16,4 3 1-16,4-3-1 15,-4 3 0-15,0-3 0 16,0 0 0-16,0-6 0 16,-18 0 0-16,18 2-1 15,-10 4 1-15,10 0 0 16,-18 0 0-16,18-6 0 16,-3 0 0-16,3 0 0 15,3-1 0-15,1 11 0 16,-4-1 0-16,-11 0 0 15,4 0 1-15,0-3-1 16,-3-3 1-16,-1 0-1 16,8-4 0-16,3 7 0 15,3-6 1-15,-3 3 0 0,0-3 0 16,11 3-6 0,-4-7 1-16,4 13-3 0,-4-3 1 15</inkml:trace>
  <inkml:trace contextRef="#ctx0" brushRef="#br0" timeOffset="79271.7354">2067 7582 8 0,'0'-3'4'0,"18"-13"-1"16,-18 16 4-16,11 0-6 15,-4 0 1-15,7 0 0 16,3 0 1-16,1 0-3 0,3 0 0 16,7-3 2-16,4 6 0 15,10 0 0-15,8-3 0 16,-1 3-1-16,8-6 0 15,6 3 0 1,4 3 1-16,4-3-1 0,-22 0 0 16,39 4 0-16,4-1 0 15,7 0-1-15,0-3 1 16,3 0-1-16,-3 0 1 0,3 3-1 16,7 0 1-16,-13 0-1 15,6-3 0-15,0 0 0 16,4 7 1-16,3-4-1 15,-10-3 0-15,0 3 0 16,10 0 1 0,-17 0-1-16,17 6 0 0,-10-2 0 15,-14-4 0-15,3 3 0 16,0-3 1-16,0 7-1 16,-10-7 1-16,3 0-1 15,-3 0 1-15,3-6-1 16,-11 3 0-16,12-3 0 15,-5-3 0-15,-6 6 0 16,-1 0 0-16,8 3 0 16,-8-6 0-16,-6-4 0 15,3 1 0-15,0-3 0 16,4 2 1-16,-8-2-1 16,4 6 0-16,-7-3 0 15,7 2 1-15,-3-5-1 0,3 3 0 16,-4-4 0-16,4 1 0 15,0-1 0-15,-3 4 0 16,-4 3 0-16,7 0 0 16,3 0-1-16,-10-3 1 15,0-1 0-15,0 1 0 16,7 6 0-16,4-6 0 16,-1-1 0-16,1 1 0 15,3-6 0-15,-3-4 0 0,3 0 0 16,3 1 0-16,-3 5 0 15,-7-2 0 1,32 9 0 0,-11-4 0-16,-7 1 0 15,4 0 0-15,0-1-1 16,-11 7 1-16,0 0 0 16,4 4 0-16,-4-8 0 15,-14 4 0-15,0-3 0 16,-4 3 1-16,4 7-1 15,0-4 1-15,-4 6-1 16,1-3 1-16,-4 1-1 16,3-1 0-16,4 0 0 15,-7-3 1-15,0 0-1 16,0 1 0-16,0-4 0 16,3 0 0-16,-3 0 0 15,-3 0 0-15,-8 3 0 0,0 6 0 16,8-6 0-16,-1-3 0 15,4 0 0-15,-14-3 1 16,10-9-1-16,4 8 0 16,7-2 0-16,-3 3 1 15,-8 3-1-15,-3-3 0 16,-4 3 0-16,4 0 0 16,-4 3 1-16,8-3 0 0,-8-3-1 15,0 3 0 1,4-3 0-16,11 6 0 0,-4-3 0 15,-1 6 0-15,-2 4-1 16,-1 2 0-16,4-6 2 16,-3 1 0-16,-1-7-1 15,-3 0 0-15,-4 3 0 16,8-6 1-16,-1 6-1 16,4-3 0-16,0 3-1 15,-4 0 0-15,-7 0 2 16,1 0 0-16,-1 7-2 15,4-7 1-15,-4 3 0 16,1-3 1-16,-5-6 0 16,-2 0 0-16,-1 3-2 15,0-3 0-15,1 3 2 16,2 0 0-16,5 0-1 16,-4 3 0-16,-4-3 0 15,0 3 0-15,-3 0 0 0,0 0 0 16,6 1 0-1,1 2 0-15,4-6 0 0,-5 0 0 16,-2 0 0-16,6 0 0 16,4-6 1-16,3 9 0 15,1 0-1-15,-1 0 0 16,0 0 0-16,8-3 1 16,-4 0-1-16,3-6 0 15,-3 3 0-15,4-4 0 0,2 4 0 16,1 0 0-1,0 3 0-15,-3 3 0 0,3 4 0 16,3-7 0-16,-6 0-1 16,-1 0 0-16,4 3 1 15,4-3 0-15,-1 0-1 16,-3 3 1-16,-3-3 0 16,-1 0 0-16,4 0 1 15,-7 0 0-15,0 0-1 16,-4-3 0-16,4 3 0 15,4-3 1-15,-1 3-1 16,-3 3 0-16,-7 0 0 16,-4 0 0-16,1 3 0 15,-5 1 0-15,-2-4 0 16,-1-3 0-16,0 0-1 16,-3-3 1-16,0 3 0 15,-4-4 0-15,0-2 0 16,4 6 0-16,0-3 0 15,-1 0 0-15,1 0 0 0,0 3 0 16,3-3 0-16,-3 3 0 16,-4-7 0-16,0 7 0 15,-3 0 0-15,-4-3 0 16,4-3 0-16,3 0 0 16,0 6 0-16,4-7 0 15,-4-2-1-15,1 6 0 16,-1-7 0-16,0 4 1 15,-3-6 0-15,3 8 1 0,4 4-1 16,-1 0 0 0,8-3 0-16,-4 0 1 0,-3 3-1 15,0 0 1-15,-4 3-2 16,0-3 0-16,4 0 0 16,0 3 0-16,0-3 1 15,3-6 1-15,0 3-1 16,-3-3 0-16,3 0 0 15,4 2 1-15,0 1-1 16,7 3 0-16,-7-6 0 16,-1 6 0-16,1 3 0 15,-4-3 0-15,1-6 0 16,-1 12 0-16,0-3 0 16,1 4 1-16,2-4-1 15,-6-3 0-15,0 0 0 16,0 0 0-16,-1 3 0 15,5-6 1-15,2 0-2 0,1 6 0 16,0-3 1 0,0 3 0-16,0 6-1 0,-8-3 1 15,-2 10 0-15,2-6 0 16,5-7 0-16,2 0 1 16,1 0-1-16,-3 3 0 15,-5-6 1-15,5 3 0 0,-5 4-1 16,5-7 0-1,2 6 0-15,1-3 0 0,0 3 0 16,0 1 0-16,-7-1 0 16,6-3 0-16,1 3 0 15,0-3 0-15,3 1 0 16,-3-11 0-16,3 7 0 16,-3-3 0-16,4 3 0 15,2 0 0-15,1 0 0 16,4 0 0-16,-8 0 0 15,0 0 0-15,4 0 0 16,4 0 0-16,-1-3 0 16,0-3 0-16,-3-1 0 15,4 4 0-15,-1 0 0 16,4 3 0-16,0 0 0 16,-4 0 0-16,-3 0 0 15,-4 3 0-15,8 4 0 16,-1-4 0-16,-3-3 0 15,-4 0 0-15,1-3 0 0,-1 3 0 16,0-4 0-16,1 4 0 16,-4 4 0-16,3-4 0 15,-3 6 0-15,0-6 0 16,-11 3-1-16,7 0 1 16,7-3 0-16,-3-3 1 15,0 3-1-15,-4-9 0 0,-3-1-1 16,0 7 1-1,3-6 0-15,0 2 0 16,4 1 0-16,3 0 0 0,1 6 0 16,-1-6 0-16,-3 6 0 15,7 0 1-15,0-4-1 16,3-5 0-16,-7-7 0 16,1 4 0-16,-1 6 0 15,4-1 0-15,3 1 0 16,4 0 0-16,0-1-1 15,-7 4 1-15,7 3 0 16,3-3 0-16,-3 3 0 16,0 0 0-16,4 0 0 15,3 0 0-15,3 0 0 16,-3 0 1-16,0 3-1 16,-14-3 0-16,10 3 0 15,4-3 0-15,-7 0 0 16,0-3 0-16,4 3-1 15,3 0 1-15,0 0 0 16,3 0 0-16,-10 3 0 16,-4 1 0-16,4 5 0 0,4-6 1 15,-4 0-1-15,-1-6 0 16,1 3 0-16,4 3 0 16,3-3-1-16,0 3 1 15,-7 1 0-15,0 2 0 16,0 0 0-16,7-6 1 0,-8 0-1 15,1-6 0-15,0 6 0 16,4-6 1-16,6-1-2 16,-6 7 1-16,-4 3 0 15,-4-6 0-15,7 6 0 16,1-6 0-16,-8 6 0 16,4-3 0-16,4 0 0 15,6 0 0-15,1 4 0 16,-4-1 0-16,-11 0 0 15,4 0 1-15,7 0-2 16,-4-3 1-16,-3-3 0 16,4 0 1-16,6 0-2 15,-3 3 1-15,4 0 0 16,-8 0 0-16,-7 6 0 16,1-12 1-16,-1 3-1 15,4-1 0-15,-3 4 0 16,2-3 0-16,-2 0 0 15,3 0 0-15,0 3 0 16,0 0 0-16,-4 6 0 0,-7-9 0 16,1 6 0-16,-1-3 0 15,0-3 0-15,8-3 0 16,-8 0 0-16,0 2 0 16,1 1 0-16,3 0 0 15,3 0-1-15,0 0 1 16,1 0 0-16,-4 0 0 15,-4-1 0-15,4 1 0 0,7-3-1 16,-4 0 1-16,-3 0 0 16,3-1 0-16,4 1 0 15,4 0 0-15,-1 3 0 16,-3-1 0-16,-7 4 0 16,0 0 0-16,3 0 0 15,-3 0 0-15,0 0 0 16,-7 0 0-16,0 4 0 15,-1-1 0-15,-2 0 0 16,2 0 1-16,1-3-1 16,4 0 0-16,-1 3-1 15,-3-3 1-15,3 0 0 16,-10 3 1-16,7 0-2 16,3 1 1-16,4-1 0 15,-7-3 1-15,-1 0-1 16,1 0 0-16,4 0 0 15,-1-3 1-15,4 3-3 16,0-4 0-16,3 1-5 16,-10 0 1-16,3 3-2 0,7-6 0 15</inkml:trace>
  <inkml:trace contextRef="#ctx0" brushRef="#br0" timeOffset="315472.2718">16034 2891 8 0,'0'-10'4'0,"7"7"-1"15,-7 3 4-15,7-3-7 16,0-3 0-16,4 3-1 16,-1-4 1-16,4 4 1 15,0 3 0-15,4-9 0 16,0 9 1-16,3-9 0 16,-4 2 0-16,1 1 1 0,0 0 0 15,-1-1-1-15,-3 7 1 16,4-6-1-16,0 3 1 15,-1-3-2-15,1 3 1 16,3 3-2-16,0-7 1 16,4 4-1-16,-4 3 1 15,4 0-1-15,-4-6 0 16,4 3 0-16,-1 3 0 0,5 0 0 16,2-3 0-1,5 0 1-15,-1 3 0 0,0 0-1 16,0 0 1-16,-3 3-1 15,4 0 1-15,-5 0 0 16,8 3 0-16,0-3-1 16,-7-3 1-16,3 7-1 15,-7-7 1-15,0 0-1 16,1 0 0-16,-1-7 0 16,4 7 0-16,-1 0 0 15,1-3 0-15,0 3 0 16,0 0 0-16,-4-6-1 15,-4 6 1-15,-2 0 0 16,-1-3 1-16,-4 3-1 16,5 0 0-16,-1 0 0 15,0 0 1-15,0 0-1 16,11 0 0-16,-4-3 0 16,-3 3 0-16,-4 0 1 0,0-3 0 15,0 3-4-15,4 0 0 16,3 6-5-16,0 3 1 15</inkml:trace>
  <inkml:trace contextRef="#ctx0" brushRef="#br0" timeOffset="321416.4689">16185 2816 4 0,'25'3'2'0,"3"-6"2"0,-17 3 2 16,3 0-6-16,0 0 1 31,21-4 0-31,4 4 1 16,-7-9-2-16,3 3 0 15,4 3 2-15,3-7 0 16,4 4 0-16,0-3 1 16,0 5-2-16,0-2 1 15,3 6 0-15,1 0 0 16,3 0-2-16,-8 0 1 16,5-9 0-16,-4 9 0 0,0 0-1 15,-1 0 0-15,-2 0 0 16,-1 0 1-16,-3 0-1 15,-7 0 1-15,-1 0-1 16,-6 0 0-16,-4 3 0 16,-3-3 1-16,3 0-1 15,0 0 1-15,0 0-6 16,8 6 0-16</inkml:trace>
  <inkml:trace contextRef="#ctx0" brushRef="#br0" timeOffset="322647.9942">16320 2806 2 0,'14'10'1'0,"-4"-1"3"0,1-6 2 0,6 0-6 15,1 4 0-15,3-7 2 16,4 3 1-16,0-3-2 16,10 0 1-16,7 0 1 15,11-3 0-15,-3 3 0 16,6 0 1-16,7 0-2 16,1-7 1-16,3 4-2 15,7 0 0-15,4 3-1 16,-4 0 1-16,0 0-1 15,11 0 0-15,-8-3 0 16,11 0 1-16,4 0-1 16,0-1 1-16,-1 4-1 15,-20 0 1-15,17 0 0 16,4 0 0-16,-4-6-1 16,-3 3 1-16,-8 3-1 15,1 0 0-15,3 0 1 16,0 0 0-16,0-6-1 15,1 6 1-15,-1 6-1 0,-11-3 1 16,4 3-1-16,-3 1 0 16,-4-1 0-16,-11-3 1 15,1 0-1-15,3 4 0 16,7-7 0-16,0 3 0 16,0 3 0-16,3-6 1 15,12 3-1-15,-15-3 0 16,0-3 0-16,7 3 0 15,0 0 0-15,-4 0 0 0,-10 0 0 16,11 0 0-16,-4 0 0 16,-7-9 0-16,0 2 0 15,7 1 0-15,3 0 0 16,1-1 1-16,0 7-1 16,-11 0 0-16,0-6 0 15,-4 3 1-15,-3-3-1 16,-4 3 1-16,1-7-1 15,-1 4 0-15,4 3 0 16,3 0 1-16,1 3-2 16,-4 3 0-16,7 6-6 15,0 1 0-15</inkml:trace>
  <inkml:trace contextRef="#ctx0" brushRef="#br0" timeOffset="408523.4475">16577 9874 8 0,'18'-9'4'0,"-4"-7"1"16,-11 10 4-16,1-7-7 16,-4 1 1-16,0-1 1 15,-4 1 1-15,-3-4-6 16,-3-3 1-16,-4 0 3 15,-8-3 0-15,-6 10-1 16,-7-4 1-16,-7 4-2 16,-11-1 0-16,-11 7 0 15,-6 6 1-15,-1 9-1 16,4 10 0-16,-7 9 1 16,3-3 0-16,1 7 0 15,3 12 0-15,0-7-1 16,3 7 1-16,4 10-1 0,11 8 1 15,10 10-1 1,11 0 0-16,14-6 0 0,10-3 0 16,15-13 0-16,14-3 1 15,10 3-1-15,11 1 0 16,14-4 0-16,3-3 1 16,18-4-1-16,15-5 1 15,-5-7 0-15,12-9 0 16,-5-13 0-16,8-9 0 15,3-10 0-15,-13-9 0 0,-1-6-1 16,-7-3 1-16,-14-10-1 16,-10-15 1-16,-15-13-1 15,-7-7 0-15,-17 1-1 16,-11 6 0-16,-17 13 0 16,-15-4 0-16,-14 1-2 15,-10-1 1-15,-11 0 0 16,-10 1 0-16,-1-1 0 15,-10 10 1-15,-4 3 0 16,4 3 0-16,-7 13-5 16,0 12 1-16,0 16-8 15,7 25 0-15</inkml:trace>
  <inkml:trace contextRef="#ctx0" brushRef="#br0" timeOffset="409514.2686">20923 9971 7 0,'28'-18'3'0,"-13"-1"0"0,-12 13 3 16,-3-4-3-16,-3 1 0 0,-4-4 2 16,-4 1 1-16,-7-7-6 15,-3 0 0-15,-7-3 5 16,-11 0 0-16,0 3-1 15,-10 0 0-15,-18 10-1 16,-7 9 0-16,-11 9-1 16,-3 7 0-16,-11 3-1 15,-3 12 0-15,7 1 0 16,17 2 1-16,11 10-2 16,11 9 1-16,13 10 0 15,19 16 0-15,13-7 0 16,18-3 0-16,25-4 0 15,21 8 1-15,10 11-1 0,15-12 1 16,24 1 0-16,11-4 0 16,3-13 0-16,11-15 0 15,7-19 1-15,-7-16 0 16,4-25 0-16,-15-25 0 31,36-97-1-31,-43 3 1 16,-42 22-3-16,-38 13 0 15,-33 15-2-15,-35 9 0 16,-31 14-2-16,-29 14 0 16,-21 8-10-16,-7 14 1 0</inkml:trace>
  <inkml:trace contextRef="#ctx0" brushRef="#br0" timeOffset="410460.5053">25185 10062 19 0,'-11'-31'9'0,"39"6"-9"15,-24 16 10-15,-4 9-11 16,4-10 1-16,-1-6 2 16,-3 1 1-16,-3-4-2 0,-8 0 1 15,-7-3 1-15,-3-3 1 16,-11 0 0-16,-21 0 1 16,-14 9-2-16,-17 10 1 15,-4 6-2-15,-4 6 1 16,-10 4-2-16,6 15 0 15,5 3 0-15,-1-3 0 16,11 6 0-16,17 7 0 16,8 3 0-16,6 15 0 15,15 7 0-15,14 6 0 0,10 0 0 16,32-6 1-16,22 3 0 16,34 9 0-16,22 6 1 15,18-9 1-15,24-6-1 16,-7-6 0-16,10-23-1 15,5-21 1-15,-5-16 0 16,-17-22 0-16,0-22-2 16,-14-12 1-16,-21-16-1 15,-18-29 0-15,-21-2-1 16,-21 6 0-16,-25 15-4 16,-28 7 0-16,-25-3-9 15,-32 12 1-15,-24 16-3 16,-25-16 1-16</inkml:trace>
  <inkml:trace contextRef="#ctx0" brushRef="#br0" timeOffset="413162.4722">11180 10765 13 0,'-25'-19'6'0,"-21"0"1"16,32 10 6-16,-4-1-11 0,-6 1 1 15,-8 0 0 1,-11 2 0-16,1 4-4 0,-7 3 0 15,-8 6 2-15,-3 10 1 16,-3 15-1-16,6 7 0 16,1 6-1-16,-4 6 1 15,0-3-1-15,4-3 1 16,-4 9-1-16,7 7 1 16,-4 12-1-16,8 7 1 15,10-7 0-15,11 3 0 0,14-19 0 16,17-2 0-1,18-4 1-15,15 0 0 0,20-6-1 16,11-6 1-16,21-4 0 16,15-6 0-16,9-9 0 15,-6-10 0-15,11-12-1 16,-1-12 0-16,-6-4 1 16,-5-13 0-16,-16-15 0 15,-8-31 0-15,-11-3-1 16,-13-1 0-16,-22-6 0 15,-24 0 0-15,-22-3-1 16,-24 4 0-16,-18 8-2 16,-21 20 0-16,-4 15-7 15,-17 12 1-15,0 17-3 16,3 5 0-16</inkml:trace>
  <inkml:trace contextRef="#ctx0" brushRef="#br0" timeOffset="413869.1484">11148 11997 9 0,'-14'-12'4'0,"-8"-10"-4"16,12 15 4-16,-8 1 0 15,1 0 1-15,-12 0 2 16,-9 2 1-16,-8 1-10 0,-7 6 1 15,-4 10 6-15,-3 6 1 16,0 6-4-16,4 3 1 16,10 13-2-16,-3 0 0 15,-1 9-1-15,5 13 0 16,2 12-1-16,8 0 1 16,14-6 0-16,7 0 1 15,14-9 0-15,17-10 0 16,4-9 1-16,29-13 0 15,17-6 0-15,21-7 1 0,11-8-1 16,21-10 1-16,10-13-1 16,-3-3 0-16,-17-12-1 15,-15-13 1-15,-10-3-1 16,-11-7 0-16,-21-5 0 16,-18-1 0-16,-21 10 0 15,-14-3 0-15,-18 3-1 16,-20-10 1-16,-8-6-5 15,-21 3 1-15,-4 10-8 16,1 6 1-16</inkml:trace>
  <inkml:trace contextRef="#ctx0" brushRef="#br0" timeOffset="414469.6259">11148 12888 1 0,'-32'-28'0'0</inkml:trace>
  <inkml:trace contextRef="#ctx0" brushRef="#br0" timeOffset="415294.315">11024 12787 23 0,'-17'-22'11'0,"6"19"-4"15,8 3 12-15,-12 0-18 16,-2-3 1-16,-8 3 0 16,-10 0 1-16,3 3-4 15,-10 10 1-15,-11 12 2 16,-11 9 0-16,4 13-1 16,-3 19 1-16,-8 0-1 15,8-3 0-15,3 6-1 16,14 6 1-16,11 7 0 15,14 9 0-15,13-4-1 16,16-2 1-16,16-7 0 0,8 1 1 16,21-10-1-1,28-6 1-15,14-7 0 0,8-18 1 16,24-16-1-16,10-22 1 16,4-25-1-16,7-13 1 15,-6-19-1-15,-19-24 1 16,-24-13-1-16,-18 6 1 15,-25-9-2-15,-24-13 0 16,-28 7-2-16,-29 9 1 0,-21 12-3 16,-24 19 1-16,-8 16-8 15,-14 16 1-15,-3 18-5 16,0-2 1-16</inkml:trace>
</inkml:ink>
</file>

<file path=ppt/ink/ink1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21-10-19T11:47:58.746"/>
    </inkml:context>
    <inkml:brush xml:id="br0">
      <inkml:brushProperty name="width" value="0.05292" units="cm"/>
      <inkml:brushProperty name="height" value="0.05292" units="cm"/>
      <inkml:brushProperty name="color" value="#0070C0"/>
    </inkml:brush>
  </inkml:definitions>
  <inkml:trace contextRef="#ctx0" brushRef="#br0">16838 11038 19 0,'-3'0'9'0,"13"6"-2"0,-10-6 10 16,0 3-12-16,0 0 0 16,0 0 3-16,4 4 0 15,-1-4-10-15,-6 3 0 16,3-6 7-16,-4 6 1 15,1 4-3-15,-4 8 0 16,-8 8-1-16,-2 5 0 16,-8-3 0-16,-7 10 0 15,-3 6 0-15,3 0 0 16,4-1-1-16,3-11 1 16,8-4-6-16,3-6 1 0,3-6-6 15,4-7 0-15,4-6-5 16,3-3 1-16</inkml:trace>
  <inkml:trace contextRef="#ctx0" brushRef="#br0" timeOffset="257.3619">16556 11292 9 0,'7'-22'4'0,"21"-16"13"16,-17 29-2-16,-1-4-10 16,1-3 0-16,-1 4 4 15,1-1 1-15,-4 4-11 16,0 0 1-16,-3 2 8 15,-1 1 1-15,-3 6-3 16,4-3 0-16,3 3-2 16,3 3 1-16,4 3-2 15,1 4 0-15,2 2-3 16,1 7 1-16,0 3 0 16,-4 3 1-16,0 6-2 15,-4 7 1-15,4 0-7 0,-6-1 0 16,2-2-9-16,4-7 0 15</inkml:trace>
  <inkml:trace contextRef="#ctx0" brushRef="#br0" timeOffset="480.6827">17082 11452 29 0,'-11'-19'14'0,"14"19"-3"0,-3-10 13 0,0 1-18 15,0 3 1-15,0-4 0 16,0 10 1-16,4 3-11 16,0 4 1-1,6 18 7 1,-3 3 1-16,0 3-9 16,0-2 1-16,-3 5-11 15,3 7 0-15</inkml:trace>
  <inkml:trace contextRef="#ctx0" brushRef="#br0" timeOffset="1021.7104">17240 11436 21 0,'-10'0'10'0,"6"-6"5"16,4-4 0-16,0 1-10 16,0-1 1-16,0-2 2 15,0 2 0-15,4 4-10 16,-1 0 1-16,1 9 7 16,-1 6 0-16,1 7-3 15,-1 6 0-15,4 6 0 0,0 7 0 16,0-1-7-16,1 1 1 15,-1 9-11-15,-4-4 1 16</inkml:trace>
  <inkml:trace contextRef="#ctx0" brushRef="#br0" timeOffset="3753.6561">11631 11119 16 0,'32'-9'8'0,"-25"6"1"15,-7 3 9-15,0 3-16 16,-4 6 0-16,-3 7 2 15,4 6 0-15,-1 3-5 16,1 0 0-16,3 3 3 16,7-3 1-16,3-3 0 0,12-12 1 15,9-10-2-15,5-13 1 16,16-12 0-16,15-13 0 16,15-2-1-16,9-11 1 15,-2-2-8-15,2-3 1 16,-3 6-7-16,-3-1 0 15</inkml:trace>
  <inkml:trace contextRef="#ctx0" brushRef="#br0" timeOffset="4638.8039">17078 10084 28 0,'4'-37'14'0,"20"8"-7"0,-13 20 15 16,-1 3-22-16,1 3 1 15,-4 6 1-15,-3 6 0 16,-4 13-2-16,-8 10 0 16,-2 8 1-16,-1 14 1 0,1-7 0 15,-1-3 0-15,4-4 0 16,4-11 1-16,10-11 0 16,14-11 1-16,21-20-1 15,11-21 1-15,18-10-2 16,-4-13 1-16,3 1-13 15,11-16 1-15</inkml:trace>
  <inkml:trace contextRef="#ctx0" brushRef="#br0" timeOffset="7042.279">21096 11078 0 0,'0'16'0'0</inkml:trace>
  <inkml:trace contextRef="#ctx0" brushRef="#br0" timeOffset="7686.4046">21258 11132 22 0,'-3'-16'11'0,"6"10"1"0,-3 6 12 15,0-7-19-15,0 4 0 16,0-3 3-16,-3-3 1 16,3-1-12-16,-4 7 1 15,1 0 7-15,-4 9 0 16,-4-3-3-16,-3 7 0 16,-4 9-1-16,-6 9 0 15,-8 0 0-15,-3 13 0 0,-4 6 0 16,4 0 0-1,-1 0-1-15,5-3 0 16,-5-3-5-16,8-10 1 0,7 0-9 16,3-9 0-16,8-6-1 15,3-13 0-15</inkml:trace>
  <inkml:trace contextRef="#ctx0" brushRef="#br0" timeOffset="7914.1245">20899 11273 29 0,'0'-35'14'0,"7"1"-9"16,-7 24 26-16,0 1-26 16,0 0 0-16,3-1 3 15,1 1 0-15,3 3-10 16,0-1 0 0,14 23 7-1,-3 6 0-15,6 9-3 16,1 7 1-16,0 3-1 15,3 9 1-15,-3-9-8 0,3 2 1 16,0 1-11-16,0-6 1 16</inkml:trace>
  <inkml:trace contextRef="#ctx0" brushRef="#br0" timeOffset="8407.2392">21428 11448 22 0,'-11'-9'11'0,"4"12"5"0,4-6 3 15,-1 0-15-15,1-7 1 16,3 7 2-16,0-3 0 16,-8 3-8-16,8 3 0 15,0 6 6-15,-3 7 0 16,-1 6-2-16,4-1 0 16,7-2-1-16,-3 6 0 15,3 3-1-15,-3 0 1 16,-1-6-5-16,1 3 1 15,-1 6-7-15,-3-3 0 0,7 0-5 16,4-9 0-16</inkml:trace>
  <inkml:trace contextRef="#ctx0" brushRef="#br0" timeOffset="10030.4012">21516 11505 12 0,'-4'-13'6'0,"15"13"10"16,-11 0 0-16,7-6-12 0,0 0 0 16,0 0 1-16,0 2 1 15,0-2-8-15,0 0 1 16,0-4 4-16,4 7 1 16,0-3-3-16,3-3 0 15,0 2 0-15,0 1 0 16,4 3-1-16,3-3 1 15,0 3 0-15,0-1 0 16,-3 8 0-16,-4 5 0 0,-7 7 0 16,-7 2 1-16,-4 8-1 15,-13 5 1-15,-12 0-1 16,-2-6 1-16,-5 4 1 16,8-8 0-16,11-2 0 15,13-6 0-15,29-10-3 16,14-3 1-16,20-6-8 15,8-10 0-15,15-6-6 16,-8 0 0-16</inkml:trace>
  <inkml:trace contextRef="#ctx0" brushRef="#br0" timeOffset="11231.3261">25590 11097 24 0,'11'-9'12'0,"3"-10"-1"0,-7 10 12 0,4 5-20 15,-11 4 0-15,7 0 1 16,-7 4 0-16,-4 2-5 15,-6 0 0-15,-8 7 4 16,-10 9 0-16,-4 6-2 16,-7 3 0-16,1 13 0 15,-1 0 1-15,11 0-3 16,3 6 0-16,7-9-6 16,4-7 1-16,3-2-5 15,8-4 0-15</inkml:trace>
  <inkml:trace contextRef="#ctx0" brushRef="#br0" timeOffset="11455.8722">25333 11194 37 0,'-7'-34'18'0,"21"9"-14"16,-10 19 31-16,-1-1-29 0,-3 1 0 15,4 0 0-15,-4 6 0 16,7 0-9-16,0 6 0 15,3 7 6-15,1 5 0 16,7 7-2-16,6 4 0 16,8 8-5-16,-4 4 0 15,0 3-9-15,-3 0 1 16</inkml:trace>
  <inkml:trace contextRef="#ctx0" brushRef="#br0" timeOffset="12599.3989">25809 11357 25 0,'7'-12'12'0,"-7"18"6"0,0-6 3 16,0 0-19-16,0 0 1 15,0 0 2-15,4 6 1 16,-1 1-7-16,-3 5 0 16,0 4 3-16,4 3 1 15,-1 3 0-15,4 3 0 16,0 6-5-16,4-6 1 16,0 3-11-16,3 1 0 15</inkml:trace>
  <inkml:trace contextRef="#ctx0" brushRef="#br0" timeOffset="13587.0385">26007 11445 24 0,'-18'-9'12'0,"4"-10"-3"0,11 16 7 16,-1-3-13-16,0 3 1 15,1-4 1-15,3-2 0 16,3-1-6-16,8-2 0 16,3 2 4-16,7-5 1 15,8 2-2-15,-1 4 0 0,0-1-1 16,4 7 0-16,-1-3-1 15,1 6 0-15,0 0 0 16,-7 3 0-16,-8 0-1 16,-3 10 1-16,-10 9 0 15,-8-3 0-15,-6-1 0 16,-4 4 1-16,-4-3-1 16,0 3 1-16,1-6 0 15,6 0 1-15,4-4-1 16,11 1 0-16,6-1 0 15,11 1 0-15,1-1-1 16,2 4 1-16,1 3-1 16,-11-4 1-16,-3-2-1 15,-11 6 0-15,-11 0-2 16,-10-1 0-16,0 4-10 16,-11-3 0-16</inkml:trace>
  <inkml:trace contextRef="#ctx0" brushRef="#br0" timeOffset="15285.7556">16976 12232 17 0,'21'-12'8'0,"-7"9"2"16,-14 3 9-16,3-3-18 0,1 3 1 16,-4 0 2-16,-4 3 1 15,-3 6-6-15,0 4 1 16,-3 2 3-16,-4 4 1 16,-4 3-2-16,-3 3 1 15,-4 7-2-15,8 8 1 16,-1 1 0-16,0-3 0 15,1-4-6-15,3 4 0 16,-1-7-6-16,1-3 0 16</inkml:trace>
  <inkml:trace contextRef="#ctx0" brushRef="#br0" timeOffset="15553.6443">16813 12424 12 0,'4'-32'6'0,"3"7"12"16,-7 19-1-16,0-3-12 15,4-1 1-15,-1 1 3 16,1 2 0-16,-4 1-12 16,0 6 1-16,0 3 7 15,3 7 0-15,1-1-3 16,3 10 1-16,3 6-2 15,8 3 1-15,3 7 0 16,11-4 1-16,-8 4-6 16,5-4 1-16,-1 0-10 15,0 1 1-15</inkml:trace>
  <inkml:trace contextRef="#ctx0" brushRef="#br0" timeOffset="16529.1714">17131 12546 19 0,'-4'-6'9'0,"1"9"6"16,3-9 0-16,0 2-13 16,0-5 1-16,0 0-1 15,3-4 1-15,4 1-4 0,4-1 0 16,3-6 2-16,11 3 1 16,3 4-2-16,4-1 0 15,0 4 0-15,-1 0 0 16,-2 5 0-16,-8 4 0 15,-4 10 0-15,-10 6 0 16,-7 5 1-16,-7 8 0 16,-3 2 0-16,-11 10 1 15,-4-4-1-15,-3-2 0 0,3-4 0 16,4-9 1-16,7-6-1 16,3-4 1-16,11 1-1 15,7-4 1-15,7-2-1 16,7-10 1-16,8-4-6 15,2-5 1-15,5 2-8 16,-1-2 1-16</inkml:trace>
  <inkml:trace contextRef="#ctx0" brushRef="#br0" timeOffset="16725.3654">17575 12442 28 0,'-3'-21'14'0,"10"-1"-1"15,-7 15 17-15,3 1-25 16,-3 0 0-16,0 6-2 16,0 0 1-16,0 3-6 15,0 9 0-15,8 14 5 0,2-1 1 16,8 9-7-16,-1 7 0 16,5 3-9-16,-5 6 0 15</inkml:trace>
  <inkml:trace contextRef="#ctx0" brushRef="#br0" timeOffset="18647.2205">21350 12217 19 0,'11'-13'9'0,"17"-3"2"0,-21 7 10 0,0 3-16 16,0 0 1-16,-3-1 0 16,-4 7 0-16,-4 0-9 15,-6 10 1-15,-8 5 5 16,-10 14 0-16,-1 5-2 16,1 7 1-16,0 9-1 15,-4 3 0-15,4-6-2 0,0-3 0 16,3 0-6-1,4-13 0-15,3-5-4 0,4-8 0 16</inkml:trace>
  <inkml:trace contextRef="#ctx0" brushRef="#br0" timeOffset="18842.3334">21082 12283 39 0,'4'-41'19'0,"20"19"-17"0,-17 16 35 0,0-1-36 16,-3 4 1-16,-1 3-1 15,4 0 0-15,4 13-2 16,0 2 1-16,3 14 2 16,3 2 0-16,8 7-5 15,3 5 0-15,4-2-4 16,-4-3 0-16,4-4-6 16,3-5 0-16</inkml:trace>
  <inkml:trace contextRef="#ctx0" brushRef="#br0" timeOffset="19171.8199">21428 12455 25 0,'0'-22'12'0,"3"-12"-12"16,1 24 15-16,6-2-13 15,1-4 0-15,3 0 1 16,4 1 0-16,-1 5-5 0,1 4 1 15,-4 6 3-15,-3 6 0 16,-4 7 0-16,0 2 0 16,-4 4 0-16,-3 13 1 15,-3 5-1-15,-1-2 1 16,1-1-1-16,-1 1 0 16,1-4 0-16,-1-3 0 15,1-6 0-15,6-6 0 16,8-7-1-16,6-2 1 0,12-11-5 15,2-2 0-15,8-6-7 16,0-7 0-16,7 0-2 16,0-6 0-16</inkml:trace>
  <inkml:trace contextRef="#ctx0" brushRef="#br0" timeOffset="19456.9624">21773 12399 1 0,'-10'0'0'0,"-8"28"17"15,15-25-7-15,-4 3-5 16,0 0 0-16,3-2 5 16,1-1 1-16,3-3-13 15,0 0 1-15,10-7 8 16,1-2 0-16,10 3-3 16,7-4 0-16,11 1-3 15,-11 3 1-15,0 3-2 16,-10 9 1-16,-7 16 0 15,-15 12 0-15,-17 4 0 0,-4 3 1 16,-3-4 0-16,0 4 1 16,10-13 0-16,11-6 0 15,21-3-11-15,25-13 0 16,21-12-4-16,7-22 0 16</inkml:trace>
  <inkml:trace contextRef="#ctx0" brushRef="#br0" timeOffset="20207.0698">25848 12179 25 0,'25'-28'12'0,"38"-4"-3"16,-49 23 13-16,8 0-18 15,-8-1 0-15,-4 7 2 16,-3-3 1-16,-7 6-9 16,-10 0 1-16,-8 3 5 15,-7 13 1-15,1 6-3 16,-1 3 1-16,-7 9-1 15,-3 10 0-15,-4 3 0 0,7 3 0 16,1 4-5 0,-1-1 1-16,0-9-9 0,7 0 1 15,4-10-4-15,0-9 1 32</inkml:trace>
  <inkml:trace contextRef="#ctx0" brushRef="#br0" timeOffset="20404.9491">25714 12182 46 0,'7'-28'23'0,"0"28"-27"0,-7 0 45 15,0 3-40-15,0 0 1 0,4 7-1 16,-1 2 1-16,1 7-3 16,6 12 1-16,4 4 2 15,0 2 1-15,1 17-6 16,-1-4 1-16,3-3-6 15,1-6 0-15,0 3-6 16,3-13 0-16</inkml:trace>
  <inkml:trace contextRef="#ctx0" brushRef="#br0" timeOffset="20778.9682">26039 12421 36 0,'0'-16'18'0,"14"10"-17"0,-14 6 27 16,10-4-28-16,1 1 0 15,3 3 0-15,4 0 1 16,-1 0-1-16,-3 0 0 15,0 7-1-15,1 2 1 0,-1 7-1 16,-7-1 1-16,0 7 0 16,-7 3 1-16,-4 4 0 15,-6-4 0-15,-4-3 0 16,-1 3 1-16,5-6-1 16,3-4 1-16,7 1 0 15,7-7 0-15,10-2-2 16,12-4 1-16,10-10-6 15,3 1 1-15,7-10-8 16,4 4 1-16</inkml:trace>
  <inkml:trace contextRef="#ctx0" brushRef="#br0" timeOffset="21168.6976">26381 12439 26 0,'0'-22'13'0,"3"10"-9"0,-3 12 15 16,4-6-16-16,-1-1 1 16,1 1 0-16,3 0 1 15,3-1-7-15,8 1 0 16,3 0 4-16,8 3 0 15,-1 3-2-15,-4 0 0 16,-2 6 0-16,-5 0 1 0,-10 7-1 16,-7 3 1-16,-7 2 1 15,-7 7 0-15,0 1-1 16,0-1 1 0,3 3 0-16,8-6 1 0,6-3-2 15,8-1 1-15,7 4-2 16,-1-6 1-16,1-3 0 15,-4-1 0-15,-7 4-2 16,-11-4 0-16,-6 4-11 16,-4 3 0-16</inkml:trace>
  <inkml:trace contextRef="#ctx0" brushRef="#br0" timeOffset="24607.3372">16962 13299 20 0,'3'-29'10'0,"18"20"-2"0,-14 3 10 16,0-4-14-16,0 7 0 15,-3-3 1-15,-1 3 1 0,-3 6-8 16,-3 0 1-16,-8 13 4 15,-3-4 0-15,-10 4-2 16,-1 9 1-16,-3 3-1 16,6 7 1-16,1-4-1 15,0 7 0-15,0 2-4 16,0 1 0-16,3-6-7 16,1-1 1-16,2-2-2 15,1-4 1-15</inkml:trace>
  <inkml:trace contextRef="#ctx0" brushRef="#br0" timeOffset="24846.7294">16803 13352 36 0,'-7'-32'18'0,"7"17"-21"16,0 5 38-16,0 1-33 15,0 3 0-15,0 6 0 0,0 0 1 16,0 0-4-16,7 0 0 15,0 3 3-15,3 0 1 16,5 10-1-16,2 2 0 16,8 7 0-16,-4 3 1 15,0 7-4-15,0 5 0 16,-3 4-6-16,-4-3 0 16,0-1-7-16,4-12 1 15</inkml:trace>
  <inkml:trace contextRef="#ctx0" brushRef="#br0" timeOffset="25809.0018">17156 13565 18 0,'-15'-9'9'0,"15"-13"1"16,0 15 6-16,0 1-12 0,0 6 1 15,0-6 1-15,0 6 1 16,0-6-9-16,0-1 0 16,0 1 6-16,4 0 0 15,7 0-3-15,3-1 1 16,3 1-1-16,4-3 0 16,4-1-1-16,0 4 0 15,0 0 0-15,-4 3 0 16,0 6 0-16,-3-3 0 15,-8 9-1-15,-3 4 1 0,-7 5 0 16,-10 1 1-16,-4 9-1 16,-4 4 1-16,4-10-1 15,3 3 1-15,4-6 0 16,11-4 0-16,6-2 0 16,4-1 0-16,4-5 0 15,0-1 0-15,-4 0-1 16,-4 4 1-16,-10 8-1 15,-3-5 1-15,-8-4-3 16,-6 1 1-16,-8-1-7 16,-3-2 0-16,6 2-3 15,5-6 0-15</inkml:trace>
  <inkml:trace contextRef="#ctx0" brushRef="#br0" timeOffset="26303.5995">17544 13477 26 0,'-4'7'13'0,"11"-20"-3"16,-7 13 18-16,0 0-25 15,-3 0 1-15,3 0 3 16,0 0 0-16,0 3-8 16,-4 0 0-16,1 0 6 15,3 4 0-15,0 8-2 16,7 1 0-16,0 6-1 15,0 12 0-15,3-2-4 16,1-1 0-16,0 1-10 16,3 11 1-16,3-2-3 15,4-25 0-15</inkml:trace>
  <inkml:trace contextRef="#ctx0" brushRef="#br0" timeOffset="27293.7369">21544 13339 13 0,'11'-25'6'0,"20"-3"4"0,-20 15 7 16,0 1-12-16,-1-1 1 16,-3 7 2-16,0 0 1 0,-7 0-11 15,0 2 0-15,-7 14 7 16,-3 6 0-16,-8-4-3 16,-3 7 1-16,-4 12-2 15,-3 7 0-15,7-1 0 16,-4 17 1-16,0-7-3 15,-6-3 0-15,6-7-5 16,0-5 0-16,8-10-5 16,-1-4 0-16</inkml:trace>
  <inkml:trace contextRef="#ctx0" brushRef="#br0" timeOffset="27520.8841">21470 13261 40 0,'-7'0'20'0,"7"-19"-15"16,0 19 35-16,0-6-38 15,0 6 1-15,0 0 0 0,4 6 0 16,-1 4-4-16,8 2 0 16,-1 1 3-16,8 2 0 15,7 7-2-15,3 6 1 16,4 1-9-16,-4 2 0 15,-7 10-7-15,-14-16 1 16</inkml:trace>
  <inkml:trace contextRef="#ctx0" brushRef="#br0" timeOffset="29530.9567">21692 13502 19 0,'-7'-3'9'0,"7"-6"0"16,0 3 9-16,4-1-16 16,-1 1 0-16,4 0 2 15,0-1 1-15,4-2-6 16,3 0 0-16,-3 2 3 15,6 1 1-15,4 0-1 16,4 0 0-16,0-1-1 16,3-2 0-16,-3 6-1 15,-8 3 1-15,1 3-1 16,-4 6 1-16,-10 4-1 0,-1-4 1 16,-17 16 0-16,-11 7 0 15,1-7 0-15,3 0 1 16,-1-3-1-16,5-3 1 15,6-4-1-15,4 1 1 16,7-7-1-16,7 1 0 16,11-1-1-16,10-3 1 15,-3 1-1-15,-4-1 0 16,-3 3 0-16,-4 7 0 16,-7-3 0-16,-11 5 0 15,-10 4 0-15,-11-3 1 0,1-3-1 16,-1 0 0-16,0-7-6 15,4-3 1-15,7 1-7 16,-4-7 1-16</inkml:trace>
  <inkml:trace contextRef="#ctx0" brushRef="#br0" timeOffset="29847.0398">21992 13524 23 0,'11'-15'11'0,"3"5"-6"15,-11 7 11-15,-3-3-12 16,0 3 1-16,0 0 2 16,-3-1 0-16,3 4-9 15,0 0 0-15,10-6 6 16,8 0 1-16,10-4-3 16,11 1 1-16,3 0-2 15,-3 2 0-15,-7 7 0 0,-4 4 0 16,-10 5-1-16,-4 7 1 15,-11 2 0-15,-10 11 1 16,-7-4-1-16,0 9 1 16,4-6 0-16,6-2 1 15,15-8-2-15,6-2 1 16,19-7-7-16,13-9 1 16,11-15-9-16,18-4 0 15</inkml:trace>
  <inkml:trace contextRef="#ctx0" brushRef="#br0" timeOffset="30581.9431">25940 13201 40 0,'32'-22'20'0,"13"0"-16"16,-38 19 21-16,0 6-25 15,-7 1 1-15,-7 2 0 16,-7 6 1-16,-7 10-3 0,-4 3 1 15,-6 4 1-15,2 5 1 16,-2 7-1-16,-1 6 1 16,0 3-2-16,-3 0 1 15,7 0-6-15,0-9 1 16,3-13-8-16,4 4 0 16</inkml:trace>
  <inkml:trace contextRef="#ctx0" brushRef="#br0" timeOffset="30792.933">25809 13333 46 0,'-7'-9'23'0,"21"2"-24"16,-14 7 39-16,0 0-38 16,0-3 0-16,-3 6 0 15,3 7 1-15,0 5-1 16,7 7 1-16,7 7 0 15,14 2 0-15,14 3-7 16,11 7 1-16,-7-3-9 16,0 6 1-16</inkml:trace>
  <inkml:trace contextRef="#ctx0" brushRef="#br0" timeOffset="31737.3702">26162 13540 26 0,'-4'-13'13'0,"4"17"-7"0,0-4 12 0,-3 0-15 16,-1-4 1-16,1 8-1 15,-1-8 1-15,1-2-6 16,-1 3 1-16,4 3 3 16,4-3 0-16,3 0-2 15,3 0 1-15,5 0-1 16,6-4 1-16,3 4-1 15,5 0 0-15,-1 3-1 16,-7 0 1-16,-3 3-1 16,-4 3 1-16,-7 4 0 15,-7 12 1-15,-7-7-1 16,-7 7 1-16,0-3 0 16,-4 0 1-16,7-3-1 15,4-1 0-15,7-2 0 16,7 3 0-16,7-4 0 15,8-2 0-15,6 5-1 16,0-5 0-16,-3 8-1 0,-8-2 1 16,-6 9-1-16,-11-3 1 15,-7-3 0-15,-14 6 0 16,-7-3-2-16,-8 0 1 16,5-3-9-16,2-10 0 15,1 1-1-15,3-7 0 16</inkml:trace>
  <inkml:trace contextRef="#ctx0" brushRef="#br0" timeOffset="32143.1823">26388 13612 27 0,'-18'0'13'0,"8"16"-8"16,13-22 24-16,1-1-27 16,-1 1 0-16,8-7 0 15,6 4 1-15,12 0-4 16,9-4 1-16,1 1 2 16,-4 2 0-16,-3 4-1 15,-4 6 0-15,-10 6 1 16,-11 7 0-16,-10 2-1 15,-8 4 1-15,-3 0 0 16,-4 3 0-16,4 0-1 0,4 0 1 16,6-3-1-16,15-1 0 15,10-5 0-15,7 3 0 16,0-1-1-16,-7 1 0 16,1 3 0-16,-8-3 1 15,-11-1 0-15,-13 4 0 16,-12 3-4-16,-9 0 0 15,-1 3-10-15,11-12 0 16</inkml:trace>
  <inkml:trace contextRef="#ctx0" brushRef="#br0" timeOffset="57786.0774">18577 11220 20 0,'-3'-7'10'0,"17"4"-6"16,-4 0 10-16,1 0-12 15,3 0 0-15,0 0 0 16,7-4 1-16,8 4-4 16,6 0 1-16,7 0 2 0,1 0 1 15,-1 3-1-15,-7 0 0 16,-3 0-1-16,-4 0 0 15,-10 0-5-15,-8 0 1 16,-3 0-6-16,-10 3 1 16</inkml:trace>
  <inkml:trace contextRef="#ctx0" brushRef="#br0" timeOffset="57997.0562">18743 11072 27 0,'-28'-28'13'0,"21"15"-6"0,7 13 21 0,0-3-27 16,-4 3 1-16,4 3-1 16,0 7 1-16,0 2-3 15,4 4 1-15,-1 9 2 16,4 10 0-16,0 15 0 16,0 12 0-16,1 7-6 15,-8 4 0-15,3-8-7 16,8-5 1-16</inkml:trace>
  <inkml:trace contextRef="#ctx0" brushRef="#br0" timeOffset="59707.6551">23103 11223 18 0,'-21'9'9'0,"18"-9"2"15,3 0 10-15,0 0-18 16,7 0 0-16,3 0 0 15,12 0 1-15,9 0-5 16,8 0 0-16,7 0 3 0,-4 0 1 16,4 3-2-16,0 0 1 15,3-3-5-15,-3 0 0 16,-10 0-6-16,-8 0 0 16</inkml:trace>
  <inkml:trace contextRef="#ctx0" brushRef="#br0" timeOffset="59936.0782">23245 11135 28 0,'-29'-38'14'0,"36"38"-13"0,0 3 18 0,0-3-17 15,1 0 0-15,-1-3 0 16,0 9 1-16,-4 10-4 15,-3 12 0-15,0 13 3 16,0 19 1-16,-3 6-7 16,-1 3 0-16,11-4-5 15,0-5 1-15</inkml:trace>
  <inkml:trace contextRef="#ctx0" brushRef="#br0" timeOffset="199420.6157">17367 2997 9 0,'71'0'4'0,"24"-12"-3"15,-74 9 4-15,7 3-5 16,1 0 0-16,-1 0 0 15,-7 0 1-15,-7 0-1 16,-10 3 0-16,-11-6 2 16,-11 3 0-16,-10 6 1 15,-18-6 1-15,-7-3 0 16,-21 3 1-16,-14 6 0 16,-4-3 1-16,-10 0-2 15,-22 1 0-15,-6 2-2 0,-11 3 1 16,-11-9-2-16,-7 0 1 15,-14 0-2-15,-3 0 1 16,-4 0-1-16,-7 0 1 16,0 0-1-16,7 0 1 15,14 3 0-15,15-3 0 16,-1 7 0-16,18 2 0 16,14-9-1-16,4 13 1 0,10-10 0 15,7 0 0-15,14 0-1 16,8 0 0-16,10 3 0 15,14-2 1-15,10-1-1 16,15-3 0-16,14-3 0 16,14-1 1-16,14 4-1 15,11 0 0-15,14 0 0 16,14 0 1-16,7 0-1 16,21-9 0-16,7 3 0 15,14-1 0-15,8-11 0 16,13-1 0-16,8 6 0 15,10-6 0-15,7 1 0 16,3 5 0-16,12 1 0 16,13-1 0-16,1 4 0 15,-50 2 1-15,81-5-1 16,-4 6 1-16,-3-4-1 16,7 1 1-16,-6 2-1 15,-1-5 1-15,-4 3-1 0,4-4 0 16,-7 0 0-16,-3 4 0 15,3 3 0-15,0 3 0 16,-4-4 0-16,1 4 0 16,14-3 0-16,-1 6 0 15,-10-3 0-15,14 0 0 16,-14 3 0-16,-14-3 1 16,81-1-1-1,-49 1 1-15,-18 0-6 16,-21 3 1-16,-11 3-7 15,7-15 1-15</inkml:trace>
  <inkml:trace contextRef="#ctx0" brushRef="#br0" timeOffset="221548.8835">21957 3741 11 0,'88'0'5'0,"-7"3"1"15,-53-3 6-15,8 3-12 16,-1 0 0-16,7 0 0 16,8 0 0-16,-1 0 0 15,1-6 1-15,9 3 0 16,1 3 0-16,4-3 0 15,-1 4 1-15,1 2-1 16,6 0 0-16,1-6 0 16,-18 3 0-16,32-6 0 0,-4 3 1 15,-7 3-1-15,3 4 0 16,1-7 0-16,0 0 0 16,-1 0 0-16,1 0 0 15,0 0-1-15,-1 3 1 16,4 3-1-16,4-6 1 15,3 0-1-15,0 0 0 16,4 0 0-16,-4 0 0 16,-3 0 0-16,7 0 0 15,-4 0 0-15,0 0 0 0,0 0 0 16,0 3 0-16,-6 0 0 16,2-3 0-16,8 3 0 15,0 0 1-15,6 1-1 16,1-1 0-16,-4 0 0 15,8-6 0-15,-15 6 0 16,4-6 1-16,3 0-1 16,-3 3 0-16,-1 3 1 15,5-3 0-15,-5-3-1 16,12-4 1-16,3 4 0 16,3 0 0-16,4 0-1 15,0 3 1-15,7-6-1 16,-11 3 0-16,11 3 1 15,-7-7 0-15,0 7-1 16,0 0 1-16,-4 7 0 16,-3-7 0-16,0 0 0 15,-1 0 1-15,8 0-2 16,0 0 1-16,4-7-1 0,3 4 1 16,7 3-1-16,0 0 1 15,-15 0-1-15,1 0 1 16,-14-6-1-16,-7 0 1 15,3-1-1-15,-7 4 1 16,-7 3-6-16,-10 0 1 16,0 3-5-16,-4 0 0 0</inkml:trace>
  <inkml:trace contextRef="#ctx0" brushRef="#br0" timeOffset="223037.4456">5782 4775 11 0,'-11'-6'5'0,"18"-22"0"16,-3 22 5-16,3-4-8 16,0 7 0-16,14 3 0 15,0 0 1-15,11 3-4 16,11 4 0-16,2 2 3 15,19-3 0-15,10 7-1 16,21-4 1-16,11-12 0 16,32-3 0-16,3-4 1 15,18-2 0-15,17-1 0 16,4 1 1-16,0 2-1 16,3 7 1-16,4 0-2 15,-3-3 1-15,-4 12-2 0,-11 3 1 16,-14 1-1-16,7-13 1 15,-13 3-4-15,-5 0 0 16,-3-13-8-16,-7 1 1 16</inkml:trace>
  <inkml:trace contextRef="#ctx0" brushRef="#br0" timeOffset="236803.1776">19664 4860 10 0,'-4'-19'5'0,"15"26"-5"0,-4-7 5 15,4 0-5-15,-1 0 1 16,8-4-1-16,-1 4 0 0,5 0-1 16,2 0 1-1,8 0 2-15,7-3 0 0,7 3-1 16,7 3 1-16,3 4 1 16,8-7 0-16,3 0-1 15,14 0 1-15,14 3-2 16,7 0 1-16,11-3-1 15,7 0 0-15,11 3 0 16,3-3 1-16,7 0-1 16,3 0 1-16,-2 0 0 15,9 0 0 1,79 0 0 0,-22 0 0-16,-7 0-1 15,-21 0 0-15,7-6 0 16,-11 6 0-16,-3 0-1 15,-7 6 0-15,-11-6-2 0,-10 0 1 16,-1 6-6-16,-17 7 0 16</inkml:trace>
  <inkml:trace contextRef="#ctx0" brushRef="#br0" timeOffset="238514.3167">3030 5650 4 0,'-7'0'2'0,"14"-6"-3"15,-7 6 3-15,0 0 0 16,0 0 1-16,0 0 3 16,0 6 0-16,4-6-6 15,-4 0 0-15,7 0 5 16,-7 0 0-16,7 0-1 15,4 0 0-15,10 0-2 16,-7 0 1-16,11 0-2 16,6 0 1-16,-2 0-1 15,2-6 1-15,-3 0 0 16,11 0 1-16,-3-1-1 0,9-2 0 16,5-1 0-16,-11 7 0 15,10 3 0-15,11 0 0 16,0 0-2-16,0 0 1 15,11 3-1-15,3-3 1 16,10 0-1-16,-3 4 1 16,8-4-1-16,-8-4 1 0,-4 1-1 15,4 0 1-15,1-3-1 16,-15 3 1-16,3 3-1 16,1-3 1-16,-1-4-1 15,-3 4 0-15,-3 0-3 16,6 0 0-16,8 3-7 15,-18 0 1-15</inkml:trace>
  <inkml:trace contextRef="#ctx0" brushRef="#br0" timeOffset="304482.513">16916 5581 9 0,'49'7'4'0,"29"-23"-1"0,-50 13 5 0,18 3-6 16,10 3 0-16,8 3 1 16,13-6 0-16,4 0-3 15,18 0 0-15,0 3 2 16,-4 4 1-16,1-4-1 16,-12 0 0-16,-6 0-1 15,-11 0 1-15,-14 0-1 16,-11 0 0-16,-7 1 0 15,-10-4 1-15,-14 0-1 16,-11 0 0-16,-11 0 0 16,-17 0 1-16,-14 0-1 15,-8-7 1-15,-24 1-2 16,-14 3 1-16,-18 3 0 16,-7-6 0-16,-21-1-1 15,-11 4 0-15,4-3 0 16,-14 0 1-16,7 3-1 0,-7-1 0 15,7 1-1-15,-4 3 1 16,7 7 0-16,11-4 1 16,14-3-1-16,7 3 1 15,4 0-1-15,17 0 0 16,15 0 0-16,17 0 1 16,17 4 0-16,15-7 0 15,21 3-1-15,21-3 1 16,18 0 0-16,17 3 0 0,18-3-1 15,29-3 1-15,20 6-1 16,15-6 1-16,24 0-1 16,11 3 1-16,10-10-1 15,14 4 0-15,4 6-2 16,0-3 0-16,1 3-6 16,2-3 0-16,-3 6-1 15,-21 3 0-15</inkml:trace>
  <inkml:trace contextRef="#ctx0" brushRef="#br0" timeOffset="306193.5212">25322 5697 9 0,'4'0'4'0,"21"-15"-4"0,-11 12 5 0,7-1-4 16,7 4 0-16,7 0 2 15,8 0 1-15,3 0-4 16,10 4 0-16,4-4 3 15,11 0 1-15,13 0-1 16,1 0 1-16,14 3-1 16,-1-3 0-16,15 0-1 15,7 0 1-15,0 0 0 16,11 0 0-16,6 0-1 16,-3 0 0-16,15 0 0 15,-12-7 0-15,4-2 0 16,-7 0 0-16,-3 2-1 15,-15-5 0-15,-3 2 0 16,0 4 1-16,0 6-2 16,-18 6 1-16,0 1-6 15,-6-1 0-15,-8 3-4 0,0 1 0 16</inkml:trace>
  <inkml:trace contextRef="#ctx0" brushRef="#br0" timeOffset="311568.1128">19745 6663 10 0,'0'0'5'0,"32"-12"-5"15,-25 12 5-15,0-3-5 16,3 3 0-16,1 0 0 16,3 0 1-16,0 0 0 15,0-7 1-15,4 1 0 16,3 0 1-16,0 6 0 15,8-3 0-15,-5 3 0 0,1-7 1 16,3 7-2-16,-3-3 1 16,3 0-2-16,-3-3 1 15,3-1-1-15,0 4 1 16,11-3-1-16,-7 0 0 16,-1 6-1-16,5-3 1 15,3 3-1-15,3 0 1 16,4-3-1-16,3 6 0 15,-3 0 0-15,0 3 1 0,-4-3 0 16,8-3 0-16,-1-3 0 16,-3 0 1-1,3-3-1-15,1 6 1 0,-1-3-1 16,7 3 1-16,-3 0-1 16,-3 3 0-16,3-3 0 15,3 6 0-15,4 0-1 16,-7 0 1-16,0-2-1 15,3-1 0-15,4 0 0 16,-3 0 0-16,-1 0 0 16,-6 0 0-16,-1-3-1 15,7 0 1-15,1-3 0 16,-1 0 0-16,4 0 0 16,7 3 0-16,0 0 0 15,0 0 0-15,-3-3 0 16,-1 3 0-16,4-3 0 15,-7-4 0-15,-3 1 0 16,3 0 1-16,-4 6-1 0,4-3 0 16,0 0 0-16,-7 3 0 15,4 3 0-15,3-10 0 16,0 7 0-16,-4 0 0 16,7 4 0-16,-3-11 0 15,0 1 0-15,0 6 0 16,-3 0 0-16,-4 0 1 15,0 3 0-15,3-3 0 16,4 0-1-16,4-6 1 0,3 3 0 16,3 0 0-16,-3 3-1 15,-3 3 0 1,38-6 0 0,-7-4 0-16,-7 1-1 15,-3 3 1-15,-4 0 0 16,-7 6 0-16,4-3 0 15,0-3 1-15,-8 3-1 16,4-3 0-16,0-4 0 16,0 1 0-16,-3 6 0 15,-4 3 0-15,4-3 0 16,-1-3 0-16,1 0 0 16,-1 0 1-16,4 0-1 15,0 0 1-15,-3 3-1 16,-1-4 1-16,1-2-1 15,-4 0 1-15,-3 0-1 16,-1-4 0-16,4-2 0 16,0 5 1-16,0 1-3 0,-3 0 1 15,-4 0-9-15,0-4 0 16</inkml:trace>
  <inkml:trace contextRef="#ctx0" brushRef="#br0" timeOffset="321898.7983">24194 7413 7 0,'-4'18'3'0,"-7"-21"1"16,4 10 4-16,-3 2-7 15,-8 0 1-15,-10 4 1 16,0-7 0-16,-8 4-4 15,-9-4 1-15,-12 3 3 16,-6-6 0-16,6 7-1 16,1-4 1-16,-4-3-2 15,-4-6 1-15,1 0-1 16,-4-3 1-16,-4-1-2 16,1-5 1-16,10-4 0 15,7-6 0-15,0-3-1 16,3 3 1-16,1 0 0 0,7-6 1 15,3 3 0-15,11 0 0 16,3 3-1-16,4 0 0 16,0-3 1-16,7-3 0 15,6-1-1-15,5-8 0 16,3 2-1-16,11-12 1 16,17-3-1-16,0 3 1 15,4 0-1-15,6 3 0 16,8-3 0-16,4 13 1 15,3 2-1-15,0 4 0 0,-1-3 1 16,5 6 0-16,3-4 0 16,3 1 0-16,8 0 0 15,10 3 0-15,4 3 0 16,10 3 0-16,-3 3-1 16,7 1 1-16,3 2-1 15,-7 10 1-15,0 0-1 16,-3 0 0-16,-4-4-1 15,4 7 1-15,10 0-1 16,1 4 1-16,9-1 0 16,8 3 0-16,11 3-1 15,-8 4 1-15,8 0-1 16,-11-1 1-16,0-3 0 16,-11 10 0-16,-10-3 0 15,-11 3 0-15,0-4 0 16,-6-8 0-16,-12 2 0 0,1 1 1 31,38 18-1-31,-21 3 1 16,-3 0-1-16,-8 1 1 15,-10 2-1-15,-17 1 0 16,-8 9 0-16,-17-3 0 16,-4-4 0-16,-14-6 0 15,-10 4 0-15,-8-1 1 16,0-5-1-16,1-1 0 15,-1 0 0-15,-3 7 0 0,-3-1 0 16,-8 4 0-16,-7-1 0 16,-7 10 0-16,-7 0 0 15,-3 4 1-15,-11-4-1 16,-7-7 1-16,4-8 0 16,-12-1 1-16,-6-3-2 15,4-3 1-15,-8 4 0 16,-3-4 0-16,3-10-1 15,-14-2 1-15,-6 0-1 16,-5-4 0-16,-3-3 0 16,-10 0 0-16,-8-2 0 15,-3 5 1-15,4-18-1 16,-4 2 1-16,3-2-1 16,1 6 1-16,3-10-1 15,7-6 1-15,0-6-1 16,7-6 1-16,14-7-4 15,4-2 1-15,3-7-9 0,4-4 0 16</inkml:trace>
</inkml:ink>
</file>

<file path=ppt/ink/ink1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21-10-19T11:38:23.263"/>
    </inkml:context>
    <inkml:brush xml:id="br0">
      <inkml:brushProperty name="width" value="0.05292" units="cm"/>
      <inkml:brushProperty name="height" value="0.05292" units="cm"/>
      <inkml:brushProperty name="color" value="#FF0000"/>
    </inkml:brush>
  </inkml:definitions>
  <inkml:trace contextRef="#ctx0" brushRef="#br0">2353 5732 22 0,'4'9'11'15,"20"-31"-5"-15,-13 19 12 0,-1 0-13 16,5 0 0-16,2-3 3 16,-6-1 1-16,6 1-11 15,-6 3 0-15,0 0 9 16,-11 0 0-16,0 3-2 16,0-3 0-16,-11-1-2 15,-10 8 1-15,-14-1-1 16,-1 6 1-16,-3 13-2 15,11 13 1-15,0 8-1 16,7 23 1-16,3 3-1 16,4 10 1-16,7 12-1 15,3-4 0-15,4-2 0 0,11-3 0 16,0-10-4-16,-1-10 0 16,1-5-5-16,-4-10 1 15,3-13-6-15,-10-8 0 16,0-14-5-16,-10-9 1 15,-1-6 2-15,-6-19 0 16,6-6 7 0,-98-3 7-1,190 12 5-15,-102-44 0 16,3 22 6-16,15 0 1 0,3 10 0 16,0 3 1-16,10 6-8 15,-6 0 1-15,6 3-5 16,8 3 0-16,3 1-5 15,7-1 0-15,0 7-3 16,-3 2 0-16,0 1-2 16,-4 0 1-1,0 0 0 1,0-1 1-16,-3 1 4 16,-7 3 0-16,-1 0 5 15,-3-3 1-15,-3 2 3 16,3 4 1-16,3 4 2 15,-6 2 1-15,3 6-2 16,-7-2 0-16,0 15-3 16,3 9 0-16,5-2-2 15,-8 2 0-15,10-2-3 0,-3-4 1 16,4-6-1-16,3-3 0 16,4-10-4-16,-1-6 0 15,4-15-3-15,-3-4 1 16,3-15-1-16,-7 2 0 15,4-2 1-15,0 3 0 16,-15 6 6-16,4 3 0 16,4 6 6-16,-18 13 0 15,3 0 1-15,4 13 0 0,0 3 0 16,-7 2 0-16,7 8-4 16,7-5 1-16,4 1-6 15,-1-3 0-15,1-3-6 16,6-7 0-16,-6-2-6 15,10-14 0-15</inkml:trace>
  <inkml:trace contextRef="#ctx0" brushRef="#br0" timeOffset="405.3658">2805 6240 30 0,'-11'-10'15'0,"18"-5"-5"16,-7 15 20-16,0 0-28 15,0 0 0-15,0 3 4 16,4 9 0-16,-4-5-7 16,7 12 0-16,-7-1 5 15,0 7 0-15,3-3-2 16,4 3 1-16,-7-6-3 16,0-3 1-16,7-3-1 0,-7-1 1 15,4-9-2-15,3-6 1 16,3-9-1-16,-6-10 0 15,3 3-1-15,4-9 0 16,-4-4 0-16,-4 1 1 16,8-1-1-16,-4 4 0 15,3 9 2-15,-6 4 0 16,3 5 2-16,4 4 1 16,-4 6-1-16,-4 0 1 15,15 6 0-15,-8 4 1 0,1-1-3 16,0-3 1-16,-1 1-7 15,-3-4 0-15,4 0-10 16,-8-6 1-16,4-3-1 16,-17-1 0-16</inkml:trace>
  <inkml:trace contextRef="#ctx0" brushRef="#br0" timeOffset="1590.2017">3108 6108 30 0,'0'-3'15'0,"4"0"-8"0,-4 3 28 0,0 0-31 16,0 0 1-16,0 6 2 16,0 7 0-16,7 6-9 15,-7 9 1-15,0 0 5 16,-7 6 0-16,14 1-3 16,-7-4 1-16,0 4-1 15,0-13 1-15,0 0-2 16,0-10 1-16,0-2-1 15,-7-4 1-15,7-9-1 16,0-19 0-16,7-6-2 16,-4-16 1-16,15 0-1 15,-4-3 0-15,3 0-1 16,1 9 1-16,-4 10 0 16,4 6 0-16,-1 0 3 0,-6 16 0 15,0 6 1-15,-1 3 0 16,-3 3 0-16,4 4 0 15,-1 8 1-15,1 7 1 16,-7 1-4-16,3 2 1 16,-7-6-4-16,3-7 0 15,4 4-4-15,0-13 1 16,-3 1-5-16,6-14 1 16,8-5-1-16,-7-10 1 15,10 3 3-15,-4 0 0 16,-6 4 6-16,7-1 0 15,-8 7 7-15,1 5 0 0,-8 4 3 16,4 7 1-16,-3 15-1 16,3 0 1-16,-7 9-3 15,4-3 1-15,3 10-8 16,3-13 0-16,1-6-9 16,-1-10 1-16,8-15-7 15,0-4 1-15</inkml:trace>
  <inkml:trace contextRef="#ctx0" brushRef="#br0" timeOffset="1740.8397">3517 5882 49 0,'-17'0'24'0,"13"-12"-27"16,4 15 43-16,0 6-41 16,0-5 1-16,4 2-5 0,3-3 0 15,3 0-2 1,4 0 0-16,11 3-7 0,0 1 1 15</inkml:trace>
  <inkml:trace contextRef="#ctx0" brushRef="#br0" timeOffset="1951.8566">3725 5719 42 0,'-14'-3'21'0,"14"9"-10"0,0-2 37 16,-3 2-46-16,3 3 1 15,0 16 1-15,3 7 0 0,4 5-6 16,-7 10 1-16,7 0 2 16,-3 7 0-16,3-4-7 15,4-3 1-15,-1-9-7 16,-10-4 0-16,4-6-5 16,3-3 0-16</inkml:trace>
  <inkml:trace contextRef="#ctx0" brushRef="#br0" timeOffset="2117.9763">3609 6124 43 0,'-18'-25'21'0,"25"25"-19"16,-3-7 37-16,10-5-39 15,7-1 0-15,7 1 1 16,4-1 0-16,0 4-3 16,7-7 0-16,-8 4-4 15,5-1 0-15,-5 1-5 0,1 5 0 16,-4-2-3-16,-10 3 1 15</inkml:trace>
  <inkml:trace contextRef="#ctx0" brushRef="#br0" timeOffset="2430.4408">3965 5898 36 0,'-10'6'18'0,"3"-3"-16"0,7 4 37 16,-4 2-36-16,1 10 1 15,-1 9 0-15,4 0 1 16,0-6-7-16,4 3 0 15,-1 1 4-15,8-1 0 16,-1-7-2-16,1-5 0 0,3-4-2 16,4-9 0-16,-1-9-1 15,4 3 0-15,-10-7 0 16,7-6 0-16,-8 1 1 16,1-1 0-16,-8 6 2 15,4 4 1-15,0 6 1 16,4 3 1-16,0 6-1 15,-1 3 1-15,1 1-1 16,-1-1 0-16,8 1-5 16,-7-4 0-16,-1 0-6 15,4-3 1-15,0 0-6 16,7-6 1-16</inkml:trace>
  <inkml:trace contextRef="#ctx0" brushRef="#br0" timeOffset="2715.7063">4304 5942 40 0,'-11'0'20'0,"22"3"-20"0,-11-3 36 16,0 0-35-16,10 3 1 16,-6 3 0-16,3 7 1 15,4 3-4-15,-1 6 0 16,-3-4 2-16,4 1 1 16,-8 3-1-16,4-3 0 15,-7-3 0-15,0-1 0 16,0-11 0-16,0-8 0 15,0-5-1-15,0-7 1 0,4-9-1 16,3-3 0-16,-3 0-1 16,3 6 1-16,0-10-3 15,-4 11 1-15,4 5-5 16,4 6 0-16,-1 4-6 16,1 6 0-1</inkml:trace>
  <inkml:trace contextRef="#ctx0" brushRef="#br0" timeOffset="3646.9492">4456 6027 35 0,'-4'18'17'0,"8"8"-15"0,3-20 25 0,-4 0-27 16,8-3 1-16,6 0 1 15,-3 0 1-15,11-3-3 16,-4-9 0-16,1-7 1 16,6-2 1-16,-11-4-1 15,5-3 1-15,-1-1-1 16,-4 4 0-16,-3-3 0 15,-6 0 0-15,2 7 0 16,-10 5 0-16,-7-3 0 16,4 7 1-16,3 12 1 15,-11 0 1-15,0 3 2 16,4 16 1-16,-3-3-1 16,-1 13 0-16,11-1-1 15,0-6 1-15,4 0-3 16,3 0 0-16,3-6-7 0,1-3 0 15,7-7-8-15,-8-6 1 16,8-3-8-16,6-3 0 16</inkml:trace>
  <inkml:trace contextRef="#ctx0" brushRef="#br0" timeOffset="5943.5466">2625 6795 20 0,'0'-25'10'0,"17"-3"0"0,-17 21 10 0,0 1-16 15,0-3 1-15,-10 2 3 16,-1 1 0-16,-10 9-9 16,-4 10 0-16,1 9 8 15,-12 9 0-15,5 19-3 16,2 0 1-16,8 4-2 16,0 2 0-16,21-9-3 15,4-6 1-15,13-7-2 16,1-2 1-16,14-1-3 15,-1-12 1-15,5-3-4 16,6-10 1-16,-10-6-4 16,3-9 1-16,-10-13-5 15,10-3 1-15,-10-10 0 0,-1 4 0 16,-3-1 6 0,-10 10 0-16,0 0 7 0,-1 4 0 15,-10 8 5-15,0 10 1 16,0-3 2-16,-10 9 1 15,3 7-3-15,3 3 1 16,-7-1-4-16,4 4 1 16,4 3-2-16,3 3 0 15,0-3-2-15,0-3 0 16,0 0-1-16,10-13 1 0,1 3-1 16,0-2 0-1,6-14 0-15,-3 1 1 0,4-10-1 16,3-6 1-16,-3 4-1 15,-8-1 1-15,-6 0-1 16,3 0 1-16,-3 3-1 16,3 7 0-16,-7-7 0 15,7 1 0-15,3 5-1 16,1 4 0-16,-1 3 0 16,1-3 1-16,7 6-1 15,-8 6 1-15,1-3 0 16,-1 6 0-16,-6 4 1 15,3-4 0-15,-7 4 0 16,0 3 0-16,0-1 0 16,0-5 0-16,-7-1 0 15,3-3 0-15,4-2-1 0,-7-4 1 16,4-7-2 0,3-5 1-16,3-7-1 0,4 0 1 15,4 0-1-15,-4-9 0 16,7 12 0-16,4-6 0 15,-4 10 0-15,0-1 1 16,-3 7 0-16,3-3 0 16,3 9 0-16,-6 12 0 15,-1-2 0-15,8 5 0 0,-7-2 0 16,-1 6 1 0,-3-4-1-16,-3 1 1 0,3-3 0 15,-4-7 0-15,-3 3-1 16,0-9 1-16,-3 3-1 15,3-12 0 1,0-4-1 0,0-12 1-16,0-6-1 15,10 6 0-15,1 0-1 16,-7 3 1-16,3 6 0 16,3 0 1-16,-3 1-1 15,-3 9 1-15,3 6 0 16,-7 0 1-16,3 9 0 15,4 7 0-15,-3-4-1 16,3 4 1-16,4 3 0 16,-1-1 0-16,1-2-4 15,-4-3 1-15,3-4-7 16,-10-3 1-16,11-6-3 0,0-9 0 16</inkml:trace>
  <inkml:trace contextRef="#ctx0" brushRef="#br0" timeOffset="6679.4574">3457 6873 21 0,'-10'-3'10'0,"10"9"3"0,0-6 15 16,0-6-22 0,0 6 1-16,0 3 4 0,0 4 0 15,3 11-13-15,4 4 0 16,4 13 8-16,-1 15 1 15,1 0-3-15,-4 7 0 16,4 5-3-16,-1-5 1 16,1 2-2-16,-1-5 1 15,-6-7-3-15,3-10 1 16,-7 4-1-16,0-19 0 16,0-6-3-16,0-16 1 15,0-16-2-15,0-12 1 0,0-22 0 16,-11-10 1-16,1-12-1 15,-1-10 1-15,-6-2 2 16,6 21 0-16,0 10 1 16,11 12 0-16,0 3 1 15,0 10 0-15,11 3 1 16,0 9 0-16,6 1 1 16,4 12 0-16,-3 3-1 15,3 9 1-15,4 16 0 16,0 3 0-16,-15 4-1 15,-10 5 1-15,-7 1-2 16,4-7 0-16,-8 1-5 16,4-10 0-16,7-16-6 15,0-6 1-15,11-19-2 16,6-3 0-16</inkml:trace>
  <inkml:trace contextRef="#ctx0" brushRef="#br0" timeOffset="7042.7473">3789 6804 28 0,'0'-9'14'0,"17"-1"-9"0,-17 10 27 16,0 0-29-16,0 0 0 16,0 7 1-16,-7-1 1 15,4 16-6-15,-8 9 1 16,4 1 3-16,-3-4 0 16,3-6-2-16,3 0 0 15,-3-10-1-15,7-2 0 0,7-4-1 16,-7-3 1-16,11-6-1 15,-1-6 0-15,-3-7 0 16,4-9 0-16,-1 6 0 16,-6 7 1-16,3 5 0 15,-3-2 0-15,3 6 0 16,-7 3 0-16,7-3 0 16,-4 9 1-16,4 0 0 15,4 7 0-15,-1-1 0 16,1-6 0-16,0 4-4 15,-1-7 0-15,1 0-4 16,-1 0 1-16,-3-12-6 16,4-1 0-16,-7-5-1 15,-1-1 1-15</inkml:trace>
  <inkml:trace contextRef="#ctx0" brushRef="#br0" timeOffset="7355.3654">3955 6720 27 0,'0'-19'13'0,"3"22"-9"0,4-3 28 16,-7 6-29-16,4 7 0 15,3 2 2-15,-7 4 1 16,3 0-8-16,4 6 1 16,4 0 4-16,-7-3 0 15,-1 3-1-15,1-6 0 16,3-3-1-16,-7-7 0 16,0-6-1-16,0-3 0 15,0-12 0-15,0-4 0 16,0-15-2-16,0-10 0 0,3 6-1 15,4 1 1-15,4 6 0 16,-1 9 1-16,1-3 0 16,0 13 0-16,-1 5 2 15,1 17 1-15,-4 6-1 16,3 12 1-16,-6-3 0 16,3 7 0-16,0 3-6 15,4-4 0-15,-1-12-9 16,11-6 1-16</inkml:trace>
  <inkml:trace contextRef="#ctx0" brushRef="#br0" timeOffset="7834.5526">4247 6654 39 0,'-3'9'19'0,"-8"10"-13"0,11-13 28 16,0 4-33-16,0 5 1 15,11 1 0-15,-8 3 1 16,4-3-4-16,8-1 0 16,-1 1 2-16,0-4 0 15,3 4-1-15,-6-3 1 16,0 2-2-16,-4-15 1 16,3-9-2-16,1 3 1 15,-8-10-1-15,8-6 0 0,-4-6-1 16,4-4 1-16,-4-2 0 15,3-4 1-15,-6 4 2 16,3 2 0-16,-7 4 3 16,0 9 0-16,-7 7 1 15,3 2 0-15,4 10-1 16,0 10 1-16,0 9-2 16,11 0 0-16,-1 9-3 15,1 6 0-15,7 7 0 16,3 9 1-16,-7 3-1 15,0 1 1-15,-3 12 0 16,-11-1 0-16,-11 1 0 16,-3-3 1-16,0-3-2 15,-4-10 0-15,1-9-4 16,-5-4 1-16,-2-9-6 16,-1-12 1-16,4-10-9 15,7-15 1-15</inkml:trace>
  <inkml:trace contextRef="#ctx0" brushRef="#br0" timeOffset="9728.535">7334 5882 9 0,'0'-25'4'0,"7"-9"4"0,-3 24 4 0,3 1-9 16,-4-10 1-16,1 7 2 15,-1 5 0-15,-3-5-8 16,0 12 1-16,-3 6 5 16,-4 13 1-16,0 15-2 15,3 10 0-15,-3 3-1 16,4 7 0-16,3 5 0 15,0 13 0-15,0 10-1 16,0 12 0-16,-4-13 0 16,1-2 1-16,-1 2-1 15,1 7 0-15,-1-6 1 16,4-7 0-16,0-12-1 16,4-10 1-16,3-12-6 15,0-13 1-15,3-15-7 16,-6-10 0-16</inkml:trace>
  <inkml:trace contextRef="#ctx0" brushRef="#br0" timeOffset="10462.5216">7387 5820 11 0,'0'9'5'0,"-3"-18"6"16,-1-1-3-16,1 7-7 16,-1-6 1-16,1-1 1 15,3-5 1-15,3 2-5 16,1 1 1-16,3 2 3 15,0 1 0-15,3-1-1 16,1 4 1-16,-8 0-2 16,4 6 1-16,-3-3 0 15,3 3 0-15,0 3 0 16,4-3 0-16,-1-3 0 0,15 3 0 16,17 0 0-16,1-10 1 15,17 1-2-15,21-1 1 16,7 4-1-16,7 3 0 15,0 0 0-15,4 0 0 16,4 3-1-16,-12 6 0 16,4 3 0-16,-3-2 1 15,-11-1-1-15,4-3 1 16,-11 3-1-16,4 1 1 0,-1-7-1 16,-10 0 1-16,4 0-1 15,-1-7 1-15,-13 4-1 16,-8 0 1-16,-6 3-1 15,-8-3 0-15,-7 3 0 16,0 0 0-16,-10 0 0 16,0 3 1-16,-4-3 0 15,-4 3 0-15,1 0-1 16,-4-3 1-16,0 7-5 16,0-7 1-16,4 0-8 15,-1 12 0-15</inkml:trace>
  <inkml:trace contextRef="#ctx0" brushRef="#br0" timeOffset="11243.7807">9430 5876 17 0,'-4'-12'8'0,"8"-4"1"16,-4 10 3-16,3-4-11 0,1-2 1 15,-1-4 0-15,-3-3 1 16,0 7-2-16,0-4 0 15,0 3 2-15,-3 4 0 16,3 3 0-16,-4 3 0 16,1 12-1-16,-1-3 1 15,4 10-2-15,-3 6 1 16,-1 6-1-16,1 10 0 16,-1 3 0-16,-6-1 0 15,2 14 0-15,1 5 1 0,0 20-1 16,0 5 1-16,-3 1-1 15,3-7 0-15,-4-6 0 16,4-3 0-16,0 13 0 16,3-4 0-16,-3 7-1 15,7-3 1-15,-3-4 0 16,-1-15 0-16,4-1 1 16,-7 1 0-16,0-3-3 15,-3-7 0-15,-4-3-8 16,-4-12 1-16,-3-13-4 15,-18-13 0-15</inkml:trace>
  <inkml:trace contextRef="#ctx0" brushRef="#br0" timeOffset="11875.0072">7161 7209 24 0,'-10'6'12'0,"6"-18"-12"16,4 12 16-16,0 3-15 16,0-3 0-16,0 0 3 0,0 0 1 15,7 0-5-15,11-3 1 16,14 3 3-16,17 3 0 15,11 6-1-15,21-6 1 16,36 0-2-16,6 0 0 16,22-6 0-16,24-3 0 15,-10 3 0-15,0 0 1 16,-18-3-1-16,-7 2 1 16,-14 1 0-16,-14 6 1 15,-8-3-4-15,-17 0 1 0,-17 4-8 16,-8-4 1-1</inkml:trace>
  <inkml:trace contextRef="#ctx0" brushRef="#br0" timeOffset="14501.0373">12093 5751 34 0,'-3'-54'17'0,"6"61"-14"0,-3-7 17 16,0 9-18-16,-3 32 1 15,-4 12-1-15,0 4 1 16,0 15-4-16,-4 15 0 16,-3 17 3-16,3 3 0 15,-3-7-2-15,-3-3 1 16,-1-9 0-16,-3 9 0 0,3-12 0 15,4-13 1 1,3-12 0-16,1-17 1 0,3-8 1 16,3-16 0-16,8-32-2 15,-1-15 1-15,11-25-3 16,-3-4 1-16,-4-34-3 16,-3-18 0-16,3-8-2 15,3 5 1-15,1-1 0 16,-1-3 1-16,4 22 0 15,1 9 1-15,-1 13 0 16,0 9 0-16,-4 7 1 16,4 9 0-16,1 12 0 15,-5 1 0-15,4 9 0 16,0 12 1-16,4 4-1 16,3-4 1-16,7 10-1 15,15 6 1-15,3 3 0 16,24 1 0-16,15-7 0 15,21 0 1-15,7 0-1 0,7-7 1 16,10 7-1 0,8-3 0-16,-22 3-1 0,0 3 0 15,-10-3-1-15,-14 0 0 16,-14 7 0-16,-11-7 1 16,-11 6-1-16,-10 0 0 15,-7 0 0-15,-7 4 1 16,-8-1-1-16,-3 1 1 15,-3-1-1-15,-4 4 1 16,-3-4 0-16,-4 10 1 0,-7 0-1 16,-4 9 0-16,-3 6 0 15,0 7 0-15,0-3 0 16,-4 12 1-16,4-9-2 16,0 12 1-16,0 7 0 15,4 15 1-15,-1 3-1 16,-3 13 0-16,-3-16 0 15,3 7 0-15,0-4 0 16,-1 13 1-16,5 3 0 16,-1-12 0-16,4-4-1 15,-3-6 1-15,3-15 0 16,-4-4 0-16,1-3 0 16,3 1 0-16,-7-11 0 15,-4-5 1-15,-3-4-1 16,-4-3 1-16,-3-9-1 0,4-3 1 15,-22-13 0 1,-25-6 0-16,-17-3-1 0,-28-4 0 16,-18 1-1-16,-11 2 0 15,-17 7 0 1,3-3 0-16,8 10 0 0,13-1 0 16,1 3 0-16,13 4 0 15,25-7-1-15,11-3 0 16,14-3-7-16,14-3 1 15,11-3-8-15,7-19 0 0</inkml:trace>
  <inkml:trace contextRef="#ctx0" brushRef="#br0" timeOffset="15913.1945">15794 5569 16 0,'3'-32'8'0,"33"4"-3"16,-29 19 8-16,3-1-10 15,1 1 1-15,-1-7 2 16,1 4 1-16,-4 2-8 16,0 1 0-16,0 6 5 15,-3 12 0-15,3 10-1 16,-4 3 0-16,8 19-2 16,-11 28 1-16,7 22-2 15,0-7 1-15,-3 17 0 16,-4 24 1-16,0-3-2 15,-4-2 1-15,-7-8 0 16,-10-5 0-16,0 6 0 16,-4-16 1-16,4-25 0 15,4-12 1-15,3-22 1 0,-1-13 1 16,5-29-1-16,-1-17 0 16,8-17-2-16,-1-12 0 15,4-19-4-15,4-28 1 16,3-16-3-16,3 9 1 15,4-6-1-15,8-15 1 16,-5 9 0-16,4 6 0 16,-3 29 2-16,-4-1 0 15,0 16 0-15,-3 4 1 0,3 5-1 16,-3 7 0-16,-1 3 0 16,4 9 1-16,0 7-1 15,4 9 0-15,3 3 1 16,7 7 0-16,8-1 0 15,2 10 0-15,1 3 0 16,7 0 0-16,0 0 0 16,7 0 1-16,-4 0-1 15,11 0 1-15,11 3-1 16,-1 6 1-16,8 7-1 16,7-6 0-16,-1-4 0 15,12-3 1-15,6 6-1 16,-10 1 1-16,6-1-1 15,-6-3 1-15,-4 1 0 16,4-4 0-16,-4 0-1 16,-7 3 1-16,-14-6 0 0,-10 7 0 15,-11-4-1-15,-7 3 1 16,-4 3-1-16,-11-2 0 16,1-1-1-16,-4 0 1 15,-10 7 0-15,-4-1 0 16,0-2 0-16,-3 5 0 15,-1 7 0-15,-3 0 0 16,0 10 0-16,0-4 0 16,0 16 0-16,4 3 0 0,-1 3 0 15,4 13 1 1,0-7 0-16,4 7 0 16,-1 12 0-16,-3 10 0 0,1 9 0 15,-5 0 1-15,4-16-1 16,0 7 0-16,-3-4 0 15,-1 10 0-15,-3-3-1 16,0-13 0-16,0-2 0 16,-10-14 1-16,-1-6 0 15,0-12 0-15,-6-6 0 16,-1-7 0-16,-10-9 0 16,-25 0 1-16,-10-13-1 15,-26-3 1-15,-20-6-1 16,-25 3 0-16,-18-3-1 15,-3 3 1-15,-4 6-1 16,1 3 1-16,16-12-5 16,8 6 0-16,11-3-11 0,21 0 1 15</inkml:trace>
  <inkml:trace contextRef="#ctx0" brushRef="#br0" timeOffset="19996.1404">7765 6118 29 0,'-7'-13'14'0,"3"10"3"15,4 3 15-15,0 0-28 16,0 3 0-16,0 10 3 16,0 9 0-16,4 6-8 15,-4 19 0-15,0 9 6 16,0-6 0-16,0 4-2 16,-4-1 1-16,1-9-2 15,3-6 0-15,-8-7-3 0,5-3 0 16,3-9-2-16,-7-7 0 15,3-12-2-15,4-15 0 16,0-4-1-16,-3-19 0 16,-4 4 1-16,3-16 1 15,1 9 1-15,-1 3 1 16,4 4 1-16,-3 2 0 16,3 1 1-16,3-3 0 15,4 5 0-15,7 1 1 16,8 12-1-16,-8 4 1 15,10-1 0-15,-6 4 0 16,3 3 0-16,0-1 1 16,-10 7 0-16,-1 0 0 0,-2 10 1 15,-1 2 0-15,-7 10 0 16,0 3 0-16,-4-3-1 16,1-3 0-16,-5 3-4 15,1 0 0-15,4-6-6 16,-4-7 0-16,3-3-7 15,8 1 1-15</inkml:trace>
  <inkml:trace contextRef="#ctx0" brushRef="#br0" timeOffset="20358.0456">8050 5964 31 0,'-7'-16'15'0,"7"13"-4"0,0-3 20 16,0 6-26-16,-3-6 0 15,3-1 3-15,-4 7 1 16,4 0-11-16,7 16 0 0,-3 9 6 16,-1 0 1-16,4 3-2 15,-3 10 0-15,0 3-3 16,-1-7 0-16,8 10-6 16,-8-3 1-16,4-3-6 15,4-10 0-15,6-13-5 16,5-8 0-16</inkml:trace>
  <inkml:trace contextRef="#ctx0" brushRef="#br0" timeOffset="20746.396">8308 6118 24 0,'7'-19'12'0,"14"6"-3"15,-21 13 16-15,4-9-21 16,-1 9 0-16,-3 0 3 15,-3 3 0-15,-1 0-8 16,-6-3 0-16,-5 9 6 0,1 7 1 16,4 9-3-16,-4 0 1 15,7 0-2-15,0 4 0 16,-1-4-2-16,8-3 1 16,0-10-1-16,4 1 0 15,3-7-1-15,4-9 1 16,-1-3-2-16,4-7 1 15,-3-3 0-15,-1-6 1 16,-2 7-1-16,-1 2 1 16,-4 1 0-16,1 2 0 0,-1 7 1 15,1 6 1-15,6 4-1 16,1 2 0-16,3 3-1 16,4 1 1-16,3-4-3 15,-4-2 0-15,1-4-7 16,-4 0 1-16,-3-3-6 15,-1-6 0-15</inkml:trace>
  <inkml:trace contextRef="#ctx0" brushRef="#br0" timeOffset="21153.216">8569 6096 35 0,'-4'-7'17'0,"11"17"-12"15,-7-10 26-15,0 0-29 16,4 6 1-16,7 7 1 15,-11 2 0-15,3 4-6 16,4 0 1-16,0-3 3 0,0-4 0 16,-7 1-1-16,4-4 0 15,-1 0-1-15,1-5 1 16,-1-1-1-16,-3-3 0 16,11-7 0-16,-7-2 0 15,3-7 0-15,3-2 1 16,1-1-1-16,3-3 0 15,0 0-1-15,4-3 1 16,-1-3-1-16,-3 15 1 16,-3 7 1-16,0-1 0 15,-8 7 1-15,1 10 0 0,-1-1 0 16,1 7 0-16,-1 3 1 16,-3 0 0-16,4-1-4 15,-1 4 1-15,4-6-7 16,0-7 1-16,4-5-7 15,-4-11 1-15,11-5-3 16,6-1 0-16</inkml:trace>
  <inkml:trace contextRef="#ctx0" brushRef="#br0" timeOffset="21318.6732">8961 5907 36 0,'-4'-9'18'0,"4"3"-15"15,0 6 34-15,4 3-33 16,-1 3 1-16,1 0 1 15,3 13 0-15,-7 9-9 16,10 1 1-16,-6-1 5 16,6 6 1-16,-3 7-8 0,0 0 1 15,1-7-7-15,-1-5 0 16,0-1-5-16,0-9 1 16</inkml:trace>
  <inkml:trace contextRef="#ctx0" brushRef="#br0" timeOffset="21455.7235">8996 6102 47 0,'-11'-19'23'0,"11"28"-23"0,4-5 44 16,3-8-46-16,10 1 1 15,5-6-5-15,6 0 1 0,4-10-6 16,17-6 1-16,-10 9-4 16,-14-12 0-1</inkml:trace>
  <inkml:trace contextRef="#ctx0" brushRef="#br0" timeOffset="22563.1093">8220 6669 40 0,'10'-9'20'0,"-10"-3"-7"0,0 5 20 16,0 7-27 0,4-6 0-16,-4 6 4 0,0 3 0 15,0 7-11-15,0-4 0 16,3 28 8-16,-3 10 1 15,4 13-4-15,3-4 1 16,0 3-4-16,0-12 1 16,0-3-11-16,0-3 0 15,-3-10-10-15,6-6 1 16,8-3-3-16,-18-19 1 16</inkml:trace>
  <inkml:trace contextRef="#ctx0" brushRef="#br0" timeOffset="23705.8841">12432 6008 44 0,'-14'-6'22'0,"7"12"-8"15,7-3 22-15,0 0-36 16,0 10 1-16,0 2 0 16,0 14 0-16,0 5-2 15,0 10 1-15,0-3 1 16,0 3 0-16,7-1-1 16,-14-5 1-16,3 3-1 15,1-13 0-15,-1-9 0 16,4-3 0-16,0-10-2 15,0-6 1-15,4-13-2 16,-1-15 1-16,-3-3-2 16,0-16 1-16,4-3-1 15,6 2 1-15,1 5 1 16,3-1 0-16,0 0 1 0,4 16 0 16,-1 6 2-16,1 3 0 15,3 9 1-15,0 4 1 16,-3 12-1-16,-4 4 1 15,-3 5 0-15,-4 1 1 16,0 0-2-16,-7 3 1 16,-11 3-3-16,1-4 0 15,-4-2-6-15,3-3 0 16,7-10-8-16,11-6 0 16,11 0-2-16,0-4 1 15</inkml:trace>
  <inkml:trace contextRef="#ctx0" brushRef="#br0" timeOffset="23900.7963">12753 5864 26 0,'-18'-38'13'0,"29"22"0"16,-11 16 23-16,0-6-31 16,0 22 0-16,-4 2 1 15,-3 11 1-15,0 11-10 16,0-2 1-16,4 3 5 15,-1 0 1-15,4-1-7 16,4-2 1-16,3-3-8 16,3-7 0-16</inkml:trace>
  <inkml:trace contextRef="#ctx0" brushRef="#br0" timeOffset="24274.4786">13056 6052 23 0,'-10'-19'11'0,"13"13"9"0,-6 2-1 16,-1 11-17-16,-3-4 1 15,-7 3 2-15,0 7 1 16,-4-7-7-16,-3 3 0 16,0 4 4-16,3-1 1 15,1 4-2-15,3-3 0 0,3-1-2 16,7-5 0-16,4-4-1 15,7-6 1-15,4-4-1 16,7-2 1-16,-8 3-1 16,1 2 1-16,-1-2 0 15,1 3 0-15,-4 0 0 16,-3 6 0-16,-4 6 2 16,0 1 0-16,3 2-1 15,1 1 1 1,20-7-4-1,-2-6 1-15,-1-3-6 16,-4-3 0-16,-6-4-6 16,3 4 0-16</inkml:trace>
  <inkml:trace contextRef="#ctx0" brushRef="#br0" timeOffset="24637.562">13194 5967 22 0,'3'-22'11'0,"4"13"5"0,-7 9 12 15,0 9-25-15,0 10 1 16,-3 0 1-16,-1 6 0 16,1 3-7-16,-1 3 0 15,4 1 4-15,-3-4 1 16,3-3-2-16,0-6 0 16,0-7-1-16,0-8 0 15,3-11-1-15,1-5 0 16,3-7 0-16,0 0 0 0,4-3 0 15,-1-6 1-15,1 0-1 16,-4 12 0 0,0 0 1-16,0 4 1 0,0 12 1 15,0 0 1-15,0 12 0 16,0 4 0-16,0 0 0 16,-3 9 1-16,3 3-2 15,0 0 1-15,0-3-6 16,0 0 0-16,0-9-9 15,4-7 1-15,-1-9-4 16,1-6 1-16</inkml:trace>
  <inkml:trace contextRef="#ctx0" brushRef="#br0" timeOffset="24831.0748">13494 5823 40 0,'-4'-25'20'0,"8"50"-14"0,-4-19 37 15,0 3-42-15,3 7 1 16,-3 6 0-16,4 13 0 16,-1-1-3-16,1 4 0 15,-1-7-3-15,1-6 1 16,3 10-8-16,-3-7 0 16,-1-3-4-16,1-9 1 15</inkml:trace>
  <inkml:trace contextRef="#ctx0" brushRef="#br0" timeOffset="24988.0491">13469 6074 38 0,'-11'-29'19'0,"19"17"-8"16,-5 6 34-16,1-4-45 15,3 7 1 1,0-3-1-16,10-4 0 0,8 10-4 16,0-12 0-16,3 6-8 15,4-1 1-15,7 1-3 16,-11 6 0-16</inkml:trace>
  <inkml:trace contextRef="#ctx0" brushRef="#br0" timeOffset="25476.9022">12636 6939 47 0,'-10'-12'23'0,"17"-45"-28"0,0 48 45 0,4-1-40 15,3-5 1-15,7-1 1 16,11 3 0-16,6-2-2 16,1 5 0-16,-3 4 1 15,-5 9 1-15,-3 7-1 16,1 15 1-16,-15 3-1 15,-7 19 1-15,-7 6-1 16,-7 7 1-16,-4-13 0 16,-3-9 0-16,11-4-2 15,3-9 1-15,14-12-1 16,3-4 0-16,15-18-4 16,3-16 1-16,4-1-10 15,4-14 1-15,2-7-4 16,1-10 1-16</inkml:trace>
  <inkml:trace contextRef="#ctx0" brushRef="#br0" timeOffset="26617.158">16436 5882 34 0,'10'-22'17'0,"-10"44"-7"0,0-22 17 15,4 4-25-15,0 2 1 16,-1 3 2-16,1 23 1 16,-1 11-7-16,-6 11 0 15,-1 8 4-15,8 1 1 16,-1-3-2-16,4-7 0 15,0-12-2-15,0-13 0 16,4-6-1-16,-4-9 0 0,0-17-2 16,-3-18 1-16,-4 1-1 15,-4-11 1-15,0-5 0 16,1-1 0-16,-4 3 0 16,3-2 1-16,4-1 0 15,7 7 0 1,4-1 0-16,7 4 1 0,6 3 0 15,5 6 1-15,-1 7 1 16,-4-1 0-16,-2 10 1 16,-8 16 1-16,-7 2 0 15,-11 10 1-15,-10-3-1 16,-3 7 0-16,-5 2-1 16,5-3 0-16,3-6-6 15,7-6 0-15,3-10-8 16,11-9 1-16,11-6-6 15,-1-7 0-15</inkml:trace>
  <inkml:trace contextRef="#ctx0" brushRef="#br0" timeOffset="26875.8149">16852 5679 38 0,'-3'0'19'0,"-1"0"-9"0,4 0 30 16,4 3-36-16,3 0 0 0,-4 16 2 15,-3 6 0 1,0 15-8-16,-3 1 0 0,3 6 5 16,3 3 1-16,4-3-7 15,4-3 0-15,3-3-7 16,0-6 1-16,0-10-8 15,11-10 1-15</inkml:trace>
  <inkml:trace contextRef="#ctx0" brushRef="#br0" timeOffset="27277.0502">17156 5911 30 0,'-15'15'15'0,"1"-18"-2"0,11 3 18 16,-4 3-27-16,-4 0 0 15,1 7 1-15,-1 9 1 16,0-4-8-16,-3 10 1 16,4-6 4-16,-1 0 0 15,4 0-3-15,7-3 1 16,0-7-1-16,4-6 0 15,3-3-1-15,3 0 0 16,1-9 0-16,3-4 0 16,-3 1 0-16,-4 2 1 15,0 1 0-15,-4-1 1 16,-3 10 2-16,0 0 0 16,0 10 0-16,4 2 1 0,-1-2-1 15,4 2 0-15,4 1-1 16,3-4 0-16,4 1-8 15,-4-4 0-15,0-3-7 16,0-3 0 0</inkml:trace>
  <inkml:trace contextRef="#ctx0" brushRef="#br0" timeOffset="27624.8803">17332 5904 39 0,'-4'10'19'0,"-3"-7"-4"15,7 6 18-15,0 4-33 16,0 6 1-16,0 3 0 16,0-4 0-16,4 1-2 15,-4-3 1-15,3-4 1 0,1-2 0 16,0-1-1-16,-4-6 0 16,0 4 0-16,0-7 0 15,7-13 0-15,0-6 0 16,3-3-1-16,1-6 1 15,3 0-1-15,0-3 1 16,4 5 0-16,-1 8 0 16,-3 11 1-16,-3-2 1 15,0 18 1-15,-1 7 0 16,1 6 0-16,-4 12 0 0,0-2 0 16,0-7 0-16,3 0-7 15,-2-6 0-15,2-3-8 16,1-10 0-16,-1-3-4 15,4-3 0-15</inkml:trace>
  <inkml:trace contextRef="#ctx0" brushRef="#br0" timeOffset="27819.8369">17621 5716 37 0,'-21'-3'18'0,"18"12"-4"15,3-2 30-15,0 5-41 16,0 7 0-16,3 6 1 15,4 3 0-15,0 7-6 16,0 6 1-16,0 3 3 16,4-4 0-16,-1-2-7 0,1-4 0 15,-4-5-6-15,-3-7 0 16,3-10-5-16,0-6 1 16</inkml:trace>
  <inkml:trace contextRef="#ctx0" brushRef="#br0" timeOffset="27957.7522">17614 5958 54 0,'7'-16'27'0,"-3"-3"-33"0,-4 19 52 16,10 0-46-16,4-6 0 15,4-4-6-15,3 1 0 0,0-7-4 16,8 1 1-16,-8-1-6 16,-7 3 0-16</inkml:trace>
  <inkml:trace contextRef="#ctx0" brushRef="#br0" timeOffset="28732.844">16912 6616 36 0,'-10'0'18'16,"-15"0"-14"-16,21-3 31 0,1 6-35 15,-1-9 1-15,1 0-1 16,10-1 0-16,0-5-1 16,11-1 1-16,3 1 0 15,7-4 0-15,-3 0 0 16,3 7 0-16,0 0 0 15,4 5 1-15,0 1 1 16,-8 10 0-16,-3 5 0 16,-6 4 1-16,-8 6-1 0,-11-3 1 15,-3 2 1-15,-4 5 0 16,1-1-1-16,-1 0 0 16,1-3-2-16,3-4 1 15,3-2-2-15,4-3 0 16,14-4-1-16,11 1 0 15,7-4 0-15,-1 0 0 16,1 0 0-16,-7 1 1 16,-8 5 0-16,-9-2 1 15,-16 8 0-15,-9 14 0 16,-8-7 0-16,-7 0 1 0,1 0-3 16,6-6 1-1,-3-7-7-15,14-12 0 0,3-25-9 16,18-6 1-16</inkml:trace>
  <inkml:trace contextRef="#ctx0" brushRef="#br0" timeOffset="39873.2935">8841 1179 18 0,'-25'-10'9'0,"18"-15"-5"15,7 16 10-15,0-1-17 0,0-5 1 16,0-4-4-16,7 0 1 16,-7-9 6-16,0 3 1 15,0 6-2-15,-11-9 0 16,-10 12 3-16,-7-3 0 15,-11 0 3-15,-7 4 0 16,-10-1 0-16,-11 3 0 16,-4 13-2-16,-6-6 1 0,-12 3-2 15,-9 12 1 1,-12 4-2-16,-3 3 0 16,-10 9 0-16,-4 9 1 0,-7 4-1 15,10 6 0-15,1 9 0 16,10 0 1-16,7 10-2 15,11-6 0-15,7 12 0 16,7-4 0-16,21 4-2 16,10 4 1-16,11 5 0 15,8 3 0-15,10-2 1 16,10 2 0-16,15-15-1 16,20 3 1-16,22 0 0 15,18-3 1-15,10-6-1 16,21-4 1-16,18-6 0 15,7-9 0-15,7-19 0 16,21-3 0-16,7-25-1 16,0-10 0-16,18-6 0 15,4-13 0-15,-8-2-1 16,4-7 0-16,-7-6-1 16,-15-4 1-16,-20-11 0 0,-18 2 1 15,-11 0 0-15,-24 0 0 16,-11-6 0-16,-18-3 1 15,-21 3 0-15,-17-12 0 16,-15-1-1-16,-13-9 0 16,-19 10-1-16,-20-4 1 15,-22 0-3-15,-10 10 1 16,-18 3-4-16,-14 9 1 16,-10 16-8-16,-1 19 1 0,-10 19-5 15,-7 9 1-15</inkml:trace>
  <inkml:trace contextRef="#ctx0" brushRef="#br0" timeOffset="41256.0249">13772 956 19 0,'4'-16'9'0,"-15"4"-2"16,8 2 10-16,-11 4-16 16,-4-3 0-16,-7-7 0 15,-10 3 1-15,-7-5-2 16,-15 2 1-16,-13 0 1 16,3 7 1-16,-18 0-1 0,-10 5 1 15,-14-2 0-15,-4 6 1 16,-7 10-1-16,-7 5 0 15,-7 4-1-15,7 6 1 16,-11 6-1-16,8 10 1 16,-5-3-2-16,8 12 0 15,15 13 0-15,13 9 0 16,4 9-1-16,10 1 1 16,11 6-1-16,7 12 0 15,10 16 1-15,15-3 1 16,17-6-1-16,18-1 0 15,18 4 0-15,24-3 0 0,25-20 1 16,28-5 0-16,32-4-1 16,21-15 1-16,36-7 0 15,-1-12 0-15,25-9 0 16,7-7 0-16,0-22-2 16,11-12 0-16,-14-13 0 15,6-6 0-15,8-12 0 16,-21-23 0-16,3-6-1 15,-14-6 1-15,-25 3 0 16,-21-9 1-16,-24-10 0 16,-29-3 1-16,-28 0 0 15,-28 9 0-15,-22-12-1 16,-28 0 0-16,-31-3-2 16,-36-16 1-16,-10 13-3 15,-28-10 0-15,-29-6-3 16,4 3 1-16,-11 13-4 0,-24 3 0 15,13 34-6-15,-13 19 1 16</inkml:trace>
  <inkml:trace contextRef="#ctx0" brushRef="#br0" timeOffset="42590.3203">18951 884 13 0,'-21'-16'6'0,"7"-9"2"0,10 13 6 15,-6 2-13-15,-4-9 0 0,-7-3 1 16,-8 4 0-16,-2 5-3 16,-5-6 1-16,-17 4 2 15,-3-4 1-15,-15 9 0 16,-10 1 1-16,-3 3 0 16,-5 6 0-16,-9 6 0 15,-8 3 1-15,-11 10-2 16,1 16 1-16,-4 2-2 15,-3-2 1-15,-8 9-2 16,0 12 1-16,4-6-1 16,4 7 1-16,3-4 0 15,7 16 0-15,21 3 0 16,18 0 0-16,14 10-1 16,18-13 1-16,7 15-1 15,17 1 1-15,22 9-2 0,20 0 1 16,19-3-1-16,24-3 1 15,14-6 0-15,32-1 0 16,28 1 0-16,14-10 0 16,25-3-1-16,18-13 1 15,17-6 0-15,18-21 0 16,6-14 0-16,-2-15 0 16,3-6-1-16,-4-16 1 15,-28-12 0-15,4-20 0 16,-18 4-1-16,-21-13 1 15,-29-3 0-15,-20-18 1 16,-29-1-1-16,-28-6 1 0,-25-6-1 16,-24-6 0-16,-28-7-1 15,-29-16 1-15,-35 1-4 16,-25 12 1-16,-32-12-5 16,-31 9 1-16,-21 9-10 15,-33 22 0-15</inkml:trace>
  <inkml:trace contextRef="#ctx0" brushRef="#br0" timeOffset="48463.011">2014 1401 25 0,'-7'-31'12'0,"14"18"4"0,-7 7 10 0,0-3-23 16,0-4 1-16,0 7 4 16,0 3 1-16,0 3-10 15,0-10 0-15,4 10 6 16,3 10 0-16,0 9-2 16,-3 9 1-16,-4 19-3 15,-11 3 1-15,11 13-2 16,0-7 1-16,11 4-1 15,-1-7 1-15,8 0-1 16,3-6 1-16,-3-6-1 16,-4-9 0-16,3-11 0 15,-6-2 1-15,-1-9-5 16,1-1 0-16,0-9-6 16,6-9 1-16,1-16-7 15,14-4 1-15</inkml:trace>
  <inkml:trace contextRef="#ctx0" brushRef="#br0" timeOffset="49063.5041">2332 1602 43 0,'-7'-3'21'0,"3"-7"-18"16,4 10 36-16,0 0-37 16,0-6 0-16,0 6 0 15,0 6 1-15,4 7-4 16,-4 0 0-16,0 15 2 16,7-3 1-16,-7 6-2 15,10-6 1-15,-6 10-1 16,7-1 0-16,6-12 0 0,-6-6 1 15,6-7-1-15,5-9 0 16,-5-6-2-16,-6-6 1 16,3-7-1-16,4-13 0 15,-8 10 0-15,-3-6 0 16,4 3 1-16,-8 6 0 16,4 0 2-16,-7 13 0 15,0 6 0-15,-7 0 1 16,14 0 0-16,4 10 0 15,0 5 0-15,-1-2 0 16,8 2-3-16,3-5 1 16,-14 6-6-16,7-7 1 15,-3 4-5-15,-1-4 1 0,-3-3-6 16,4-6 0-16</inkml:trace>
  <inkml:trace contextRef="#ctx0" brushRef="#br0" timeOffset="49647.0697">2755 1508 28 0,'0'-9'14'0,"7"9"-8"16,0 9 20-16,-7 0-24 15,0 13 0-15,0 0 1 16,4 0 0-16,3 3-4 16,-7 0 0-16,3 0 3 15,4-3 0-15,-7-3-1 16,0-3 0-16,0 0 0 15,0-7 1-15,0-9-1 16,0 0 0-16,0-6-1 0,0-10 0 16,4 3 0-16,3-5 0 15,4-7-1-15,-1 6 0 16,-3 0 0-16,4 0 0 16,-8 13 0-16,4-4 1 15,4 10 0-15,0 10 1 16,-4-1-1-16,-4 7 1 15,8 3 0-15,-4 0 0 16,3-1 0-16,-6 1 1 0,3-3-2 16,-7-7 1-16,0-2-1 15,0-4 1 1,0-6-2-16,0-10 0 0,4 0-1 16,3-2 1-16,0-7-1 15,-4-3 1-15,8-10-1 16,6 7 1-16,-3 0 0 15,1 3 1-15,6 15-1 16,-11-5 1-16,8 5 2 16,-7 7 1-16,-8 6 0 15,4 4 1-15,-7 5 1 16,0 4 0-16,0 9-1 16,0-6 0-16,4-1-2 15,3 1 0-15,-4 0-1 16,4 0 0-16,4-3-4 0,-4-1 1 15,4-5-6 1,-1-7 0-16,-6 3-7 16,13-12 0-16</inkml:trace>
  <inkml:trace contextRef="#ctx0" brushRef="#br0" timeOffset="50082.2207">3168 1197 36 0,'3'-25'18'0,"5"7"-9"0,-8 18 26 16,10-4-32-16,-10 8 0 15,0 2 2-15,11 13 0 16,-8 6-6-16,11 3 0 0,-3 16 4 16,3 0 1-16,-3 6-3 15,-1 3 1-15,-3-3-1 16,0-12 1-16,-3-10-1 15,3-3 0-15,-7-6-1 16,3-3 1-16,4-7-2 16,-7-9 1-16,0 0-2 15,4-9 0-15,3-10-1 16,4 0 0-16,-1-3 0 16,1 0 1-16,6-3 0 15,5-3 0-15,6 9 1 16,-3 0 0-16,-1 13-1 15,-3 6 1-15,-3 3 1 16,-7 10 0-16,-1 6 0 0,-17 9 1 16,-7 6 0-16,-4 1 0 15,-3-7-2-15,-3 7 1 16,9-17-7-16,5 1 1 16,10-19-8-16,10 0 1 15</inkml:trace>
  <inkml:trace contextRef="#ctx0" brushRef="#br0" timeOffset="50624.7727">3588 1542 30 0,'3'10'15'0,"33"-16"-7"0,-26-1 19 16,11-5-26-16,0 2 0 0,1-5 0 15,2-4 0-15,-2-6-1 16,-1 3 0-16,-11-3 1 15,8-10 0-15,-15 10 0 16,4 3 0-16,-14 3 1 16,4 7 0-16,-8 18 1 15,4-3 0-15,-3 19 0 16,-1-3 0-16,1 6 0 16,10 3 0-16,0-3-1 15,10 4 0-15,1-1-1 16,6-3 0-16,-6-13-1 15,-1 4 1-15,1-16-2 16,0 0 1-16,6-9-2 16,-6-7 1-16,3 4-2 15,4-14 1-15,-8 8-1 0,8-11 0 16,-4 7 0-16,4 0 1 16,-1 7 0-16,4-1 1 15,-6 13 0-15,-1 3 0 16,0 3 1-16,3 13 0 15,-6-1 1-15,-4 4 0 16,-7 3 0-16,0 0 1 16,0 6-1-16,0-9 1 15,-7-3 0-15,7-7 0 0,0-9 0 16,7-9 0-16,-7 0-1 16,11-7 0-16,-8-12-3 15,4-1 1-15,4-2-6 16,3 3 0-16,4 9-7 15,10 0 0-15</inkml:trace>
  <inkml:trace contextRef="#ctx0" brushRef="#br0" timeOffset="51179.3472">2515 2198 41 0,'0'-3'20'0,"-14"3"-19"0,14 3 32 0,-10 3-31 16,-8 3 0-16,-3 10 2 15,0 6 0-15,-8-6-6 16,8 0 1 0,21 9 1-1,11-3 1-15,10 4-2 16,7-4 0-16,7-10-1 16,1 4 1-16,-4 0 0 15,-11 0 1-15,-4-4 2 16,-6 14 0-16,-18-7 0 15,-4 9 1-15,-3-15-1 16,-3 2 0-16,-1-8-5 16,7-7 0-16,8-6-5 15,13-16 0-15,12-3-6 16,-1-6 0-16</inkml:trace>
  <inkml:trace contextRef="#ctx0" brushRef="#br0" timeOffset="51478.7413">2745 2311 37 0,'7'-10'18'0,"-14"13"-15"0,7-3 31 15,0 7-29-15,-4 5 0 16,4 4 1-16,0 0 0 16,0 12-9-16,0-9 0 15,4-1 6-15,6-2 0 16,4-6-3-16,-3-1 0 0,10-9-1 16,0-9 1-16,-3-10-1 15,3 9 1 1,-10-5 0-16,-1-4 0 0,1 0 0 15,-4 6 0-15,-7 4 0 16,0 6 0-16,0 3-1 16,0 0 1-16,10 9 0 15,5-9 0-15,9 3-1 16,-3 4 0-16,1-7-3 16,6 3 1-16,0-3-5 15,-7 0 0-15,0-3-5 16,8-4 0-16</inkml:trace>
  <inkml:trace contextRef="#ctx0" brushRef="#br0" timeOffset="51898.8033">3238 2232 40 0,'-7'0'20'0,"4"0"-14"0,3 0 34 16,0 0-38-1,0 13 1-15,0 9 1 0,0 6 1 16,0 7-7-16,10 18 1 15,1 0 3-15,0 4 1 16,-1 2-2-16,-3-6 0 16,-3 1-1-16,3-1 1 15,-7-6-2-15,3-12 1 16,4-10-2-16,-7-6 0 16,0-7-3-16,0-12 1 15,0-12-1-15,0-14 0 0,-7-17 1 16,4-14 0-16,3-18 1 15,-7 3 1-15,7 6 1 16,0 3 0-16,7 10 1 16,-4 9 1-16,8 16 0 15,0 3 0-15,6 6 1 16,-6 3 1-16,6 10 1 16,-2 6 1-16,-1 12-1 15,-4 1 1-15,-10 6-1 16,-10 6 0-16,-4 3-4 15,3 3 1-15,0-2-9 16,8-11 1-16,-4-2-8 16,17-25 0-16</inkml:trace>
  <inkml:trace contextRef="#ctx0" brushRef="#br0" timeOffset="52349.2431">3556 2261 35 0,'0'-4'17'0,"0"8"-1"0,0 2 21 16,4 3-33-16,-4 4 1 15,0 18 2-15,0 4 1 16,0 21-11-16,0-3 1 0,0 10 6 16,0-16 0-16,7 3-3 15,-7-6 1-15,3 0-3 16,4-13 0-16,-7-9-2 15,0-9 0-15,0-13-2 16,11-6 1-16,-11-13-2 16,0-19 1-16,0-9 0 15,0-16 0-15,0-6 2 16,0 0 0-16,0 7 1 16,0 12 1-16,3 6 1 15,4 0 0-15,-3 12 1 16,10 4 0-16,7 3 1 15,0 13 1-15,-3 2 0 16,-4 1 0-16,4 12 0 16,-1 13 1-16,-6-4-1 15,-11 10 0-15,0 6-3 16,-11 1 0-16,-3-4-6 16,4-10 1-16,6 4-9 15,8-19 1-15,3-6-2 0,3-4 0 16</inkml:trace>
  <inkml:trace contextRef="#ctx0" brushRef="#br0" timeOffset="52759.691">3828 1991 37 0,'-11'-6'18'0,"4"-41"-11"16,7 37 37-16,-4 10-39 16,4-9 1-16,0 18 0 15,0-6 0-15,0 13-9 16,11 0 1-16,0 2 5 16,-8 1 0-16,4 9-3 0,0 7 1 15,4-1-6-15,-1-12 0 16,1 0-5-16,0-3 0 15,-1-6-6-15,1-7 0 16</inkml:trace>
  <inkml:trace contextRef="#ctx0" brushRef="#br0" timeOffset="53099.8819">4001 2000 24 0,'-11'-62'12'0,"7"18"3"0,4 44 12 15,0-7-24-15,0 14 1 16,0 2 1-16,0 10 0 0,11 6-7 15,-7 0 0-15,10 3 4 16,-4 0 1-16,1 7-2 16,3-10 0-16,0-3-1 15,0-9 0-15,4-7 1 16,-4 0 0-16,4-6 0 16,-1-12 0-16,11-1 0 15,-3-9 0-15,3-19 0 16,-7 1 0-16,1-1-1 15,2-3 0-15,-10 9 2 16,4 7 0-16,-7 9 1 16,-11 19 1-16,0 19 1 15,-18 22 0-15,-14 22 0 16,-10 18 1-16,-15 35-2 16,-2-6 0-16,6 6-8 0,14-13 1 15,11-18-15-15,17-16 1 16</inkml:trace>
  <inkml:trace contextRef="#ctx0" brushRef="#br0" timeOffset="55231.8922">7412 1320 37 0,'0'-10'18'0,"-7"10"-13"0,3 4 19 16,-10 11-24-16,-3 4 0 15,-8 6 1-15,-7 22 0 16,0-3-1-16,1 0 0 15,13 0 0-15,-3-7 0 0,14-8 0 16,10-4 0-16,11-10-1 16,15-5 1-16,6-16-1 15,4 2 1-15,-1-2 0 16,5-10 0-16,-8 4 1 16,-10-4 0-16,-4 1 0 15,-14 5 0-15,-3 1 0 16,-12 6 0-16,-2 3 1 15,-4 9 1-15,0 0-1 16,0 1 0-16,-1-1-1 16,8 7 0-16,7 3-1 15,4-7 0-15,7 1-1 16,10-4 0-16,-7-9 1 16,3 0 0-16,5-6 0 15,-5 3 0-15,-10-10 0 16,0 10 0-16,-7-13 0 0,0 4 0 15,4 3-1-15,-4-7 0 16,0 6 0-16,3-5 0 16,1 2 0-16,3-2 1 15,4 5-1-15,-1-9 1 16,1 10-1-16,-1-7 1 16,-3 7 0-16,4-1 0 15,0-5-1-15,6 12 1 16,-6-7-1-16,-1 4 1 15,8 6-1-15,-7 6 1 16,-1-3 0-16,-3 7 0 0,0 5 0 16,-3-2 1-16,-4 3-1 15,-4 2 1-15,1 1 0 16,-1-3 0-16,4 0 0 16,-3-7 0-16,3-9-1 15,0 9 0-15,0-9 0 16,0 0 1-16,0-9-1 15,3 0 1-15,4-7-2 16,0-3 1-16,0 0-1 16,4 1 1-16,0 2-1 15,-8-12 1-15,4 12-1 16,0 0 1-16,0 7 0 16,-3 6 0-16,-1 3-1 15,4 3 1-15,-7 3 0 16,4 0 0-16,3 4 1 15,-7 9 0-15,0-10-1 16,0 10 1-16,0-10-1 16,0 7 1-16,0-16-1 0,0 3 1 15,3-6-2-15,8 3 1 16,0-9-1-16,3-7 0 16,0-9 0-16,0 3 0 15,0-3-1-15,-3 6 1 16,6 9 0-16,-6-5 1 15,-8 15 1-15,4-6 0 16,1 6 1-16,-1 6 1 16,0 0 0-16,0 3 0 0,7 4 0 15,-7 3 0-15,3-7-1 16,-3 7 0-16,1-7-6 16,-5 4 0-16,8-4-6 15,-1 7 1-15,1-13-5 16,3 3 1-16</inkml:trace>
  <inkml:trace contextRef="#ctx0" brushRef="#br0" timeOffset="55681.7353">8181 1392 27 0,'18'-10'13'0,"-15"-58"-1"16,1 61 20-16,-1 4-26 15,1-6 1-15,-1-1 2 16,-3 4 0-16,0 3-12 15,4 6 1-15,-1 6 7 16,1 7 1-16,-1 9-4 16,1 3 0-16,3 1-1 0,-7 11 0 15,7 7-1-15,-7 7 1 16,0-10 0 0,3 0 0-16,-3-4 0 0,0-8 0 15,0-10-2-15,0 0 1 16,0-13-2-16,-3 0 0 15,3-9-1-15,0-15 0 16,-7-4-2-16,-4-9 0 16,8-26 1-16,-8 10 0 15,8-6 1-15,3 0 0 0,3-3 1 16,1 18 0-16,3 1 1 16,0 6 0-16,7-1 0 15,0 14 0-15,4 5 1 16,-1 1 0-16,1 3 1 15,-4 2 0-15,-3 14 1 16,-4-1 1-16,-11 10-1 16,-3 6 1-16,-3-3-10 15,-5 9 1-15,12-2-6 16,3-10 0-16</inkml:trace>
  <inkml:trace contextRef="#ctx0" brushRef="#br0" timeOffset="56087.7512">7909 1771 30 0,'-10'-28'15'0,"20"9"7"0,-10 13 19 0,0 6-34 15,0 0 1-15,0 0 3 16,0 3 0-16,4 10-15 16,3 2 1-16,0 20 9 15,4 3 0-15,-1-1-9 16,1 7 1-16,6 3-14 16,-6 6 1-16,3-12-4 15,-7-6 0-15</inkml:trace>
  <inkml:trace contextRef="#ctx0" brushRef="#br0" timeOffset="58024.1523">12397 1204 30 0,'7'-7'15'0,"-7"-2"-2"15,0 9 16 1,-11 0-24 0,-3 0 1-16,-7 9 0 15,-7 7 1-15,-4 12-10 16,0 7 0-16,4 9 6 16,3 3 1-16,8-10-5 15,9 7 1-15,12 0 0 16,10-9 0-16,11-10-2 15,3-6 1-15,11-16-2 16,0-6 1-16,3-7-1 16,0-9 0-16,-10 4 0 15,0-10 0-15,-11 9 1 0,-7 3 0 16,-7-2 2 0,-3 12 0-16,-4 3 1 15,-4 0 0-15,1 0 0 0,-8 9 1 16,0-6-1-16,4 13 0 15,0 0-1-15,0-7 0 16,7 10 0-16,-3 6 0 16,6-6-1-16,1-1 1 15,3-14 0-15,3 8 0 16,1-12 0-16,3-6 1 16,4-10-2-16,-1-3 1 15,-2 1 0-15,-1-1 0 0,-4 3 0 16,1-3 0-16,-4 0 0 15,0 1 0-15,0-1 0 16,4-6 0-16,3 9-1 16,0-3 1-16,3 10-1 15,-2 3 1-15,-1 2 0 16,0 8 0-16,0 8 0 16,-4 1 0-16,1 5 0 15,-7 8 1-15,-4-1-1 16,-4-7 1-16,1 1 0 15,-1 0 0-15,0-3-1 16,4-7 1-16,0-9-1 16,4-9 0-16,3-1-1 15,0-8 1-15,4 2-1 16,3-12 1-16,0-4-1 16,-4 4 0-16,1 6 0 15,0 10 1-15,-4 2 0 0,3 7 0 16,-3 3 0-16,0 3 0 15,0 13 0-15,0-7 1 16,1 7-1-16,-1 3 1 16,-4 0-1-16,-3-1 1 15,0-2 0-15,0 3 0 16,0-3-1-16,0-7 1 16,0-6-1-16,0-3 1 0,11-12-2 15,-1-1 0-15,4-9 0 16,4-6 0-16,3-7-1 15,0 4 1-15,-3 9 0 16,-4-3 0-16,-3 6 0 16,3 10 1-16,-4-1 1 15,-3 1 0-15,1 18 0 16,2 1 1-16,1 5-1 16,-4 4 0-16,0-6 0 15,0 2 0-15,0 1-1 16,0 3 0-16,0 0-5 15,0-10 1-15,0-6-7 16,7-3 0-16,4-12-1 16,3 2 0-16</inkml:trace>
  <inkml:trace contextRef="#ctx0" brushRef="#br0" timeOffset="58445.0076">13307 1245 29 0,'-7'-4'14'0,"3"-5"-5"0,4 3 28 16,0 3-32-16,0 3 0 15,0-7 3-15,0 14 0 16,4-4-10-16,-1 6 0 16,4 13 7-16,0 16 0 15,0 6-2-15,0 12 0 16,1 4-2-16,-1 2 1 16,0-8-1-16,0-1 1 15,0-9-3-15,-4-13 1 16,-3 1-3-16,0-20 0 0,0-2 0 15,0-10 0-15,4-19-1 16,-4 0 1-16,3-28-1 16,-3-6 1-16,0-26 0 15,4 7 1-15,3 9 0 16,0 10 0-16,4 3 0 16,6 12 0-16,-3 10 1 15,4 3 1-15,0 12 0 16,6 7 1-16,5 6 0 15,-1 6 1-15,-7 7 0 16,-7 3 1-16,-3 12 0 16,-15 0 0-16,-14 3-2 15,-6 1 1-15,-8-1-9 16,0-9 1-16,15-6-8 16,6-16 1-16</inkml:trace>
  <inkml:trace contextRef="#ctx0" brushRef="#br0" timeOffset="59134.8204">12739 2063 35 0,'-28'0'17'0,"17"-19"-6"0,7 19 23 15,4-9-34-15,0 9 0 16,4-10-1-16,3 10 1 16,4-6-1-16,6 0 1 15,8-4-1-15,3 7 1 16,0-3-1-16,1 6 1 16,-5 6 0-16,-6 1 1 15,-7 5 1-15,-4 23 0 16,-11-1 1-16,4-6 1 15,-14 16 0-15,-4 0 1 0,8-13-2 16,-1-5 1 0,8-1-3-16,6-10 1 0,8-2-2 15,3-4 1-15,7-2-2 16,11-17 1-16,3-6-6 16,11-2 0-1,0-11-9-15,17-11 1 0,1-14-2 16,13-2 1-16</inkml:trace>
  <inkml:trace contextRef="#ctx0" brushRef="#br0" timeOffset="60397.6686">17727 1204 34 0,'11'-32'17'0,"-8"10"-7"15,-6 16 18-15,-4 3-26 16,-4-3 1-16,-3 6 2 15,-7 0 0-15,0 9-6 0,-8 10 1 16,-2 6 3-16,-5 10 1 16,8-7-3-16,7 16 1 15,10-10-2-15,8-2 1 16,10 2-3-16,11-9 1 16,6-6-3-16,8-13 1 15,10-6-3-15,1 0 1 16,-5-6 0-16,-2-7 0 15,-8 7 1-15,-7-3 0 16,-7-1 2-16,-7 4 1 16,-7 6 3-16,0 6 0 0,-3-3 0 15,-4 4 1 1,3 8-1 0,4-2 0-16,4 3-1 15,3-7 1-15,3 0-2 16,1 1 1-16,-4-10-2 15,0 3 1-15,0 0 1 16,0 0 0-16,0-3-1 16,0-3 0-16,0-3 0 15,0-4 1-15,0 1-1 16,0-7 1-16,4 4-1 16,-4-4 0-16,7 10-1 15,-7 3 1-15,-3 3-1 16,-1 0 0-16,1 9-4 15,3 1 1-15,0-1-5 16,4-3 0-16,3 4-2 0,0-10 0 16</inkml:trace>
  <inkml:trace contextRef="#ctx0" brushRef="#br0" timeOffset="60952.3473">18112 1426 23 0,'3'0'11'0,"1"4"-11"0,-1-4 20 15,-3 0-17-15,7 0 1 16,-3 6 1-16,3-6 0 15,-7 0-6-15,7 3 0 16,-4 13 4-16,-3-4 1 16,-3 10-2-16,-1-3 1 15,4 3-2-15,-3-10 1 0,3 1-1 16,-4 3 1-16,4-13-2 16,0-3 0-16,4-10 0 15,-4-2 0-15,3-1-1 16,4-6 1-16,0 1 0 15,1 2 0-15,-1-6-1 16,0 3 1-16,3-3 0 16,1 10 0-16,-1 2 0 15,1 1 0-15,0 3 1 16,-4 6 0-16,0 6 0 16,0 3 0-16,-4 4 1 15,-3 9 0-15,-3-3-1 16,-1-1 0-16,-3 1-1 15,0 6 1-15,0-15-1 16,3 2 1-16,1 1-1 16,3-13 0-16,3-6-1 15,5-4 1-15,2-9-1 0,4 1 1 16,0 2-1-16,4-12 1 16,0 9-1-16,-1-3 0 15,1 9 1-15,-4-6 0 16,0 10 0-16,0 6 0 15,-3 0 1-15,-1 6 1 16,1 9 0-16,-4-2 0 16,0 2 0-16,4 4 0 0,-8 0-4 15,4-7 1-15,-7-6-8 16,0 7 1-16,7-4-5 16,7-3 0-16</inkml:trace>
  <inkml:trace contextRef="#ctx0" brushRef="#br0" timeOffset="62198.7143">17900 1448 11 0,'-4'-9'5'0,"4"15"3"0,0-6-1 0,0 0-6 15,0 0 1-15,4 0 0 16,-1-9 1-16,1 3-3 16,-4 6 0-16,4-4 3 15,-4 4 1-15,3-6 1 16,-3 0 0-16,0 6 1 15,0 0 0-15,0-3 0 16,-3 3 0-16,-1 0-2 16,0 0 0-16,-3 3-4 15,-3 6 1-15,-1-2-12 16,4 2 1-16,0 7-2 16,0-16 1-16</inkml:trace>
  <inkml:trace contextRef="#ctx0" brushRef="#br0" timeOffset="63069.6338">18630 1448 25 0,'4'-9'12'0,"-4"-7"-4"0,3 13 21 15,-3-6-24-15,0 9 0 16,0-7 5-16,0 4 0 15,0 3-11-15,0 0 0 16,0 0 8-16,4 3 0 16,3 13-3-16,-4 0 1 15,1 12-3-15,-1 16 0 16,1-6-2-16,-1 5 1 0,-3-5-1 16,0 3 1-1,0-4-2-15,4-8 1 0,-4-4-3 16,0-13 0-16,-4 1-1 15,1-10 0-15,-1-6-1 16,-3-19 1-16,0 0 1 16,4-13 0-16,-1-8 1 15,4-4 0-15,0 3 1 16,7-10 1-16,0 10-1 16,0 1 1-16,4 14-1 15,0-5 1-15,-1 15-1 16,4 0 0-16,0 4 1 15,0 8 0-15,1 14 0 16,-5-1 1-16,-3 3-1 16,-7 10 1-16,-3 3 0 15,-4 3 0-15,-4 0-7 16,0 0 1-16,4-12-7 16,4 2 1-16</inkml:trace>
  <inkml:trace contextRef="#ctx0" brushRef="#br0" timeOffset="64135.9328">18038 1941 31 0,'-11'6'15'0,"7"-6"-7"16,1-6 21-16,6 3-28 16,-3 3 0-16,0 0-1 15,0-10 1-15,4 1-2 16,3-10 0-16,7 6 1 16,4 1 1-16,-1-7-2 15,5-3 1-15,2 10 0 0,8-7 0 16,3 3 0-16,4 3 0 15,-4 7 0-15,-3 6 1 16,-7 3 0-16,-4 10 0 16,-7-1 0-16,-7 4 1 15,-10 9 0-15,-8 3 1 16,-7-3 0-16,1-3 0 16,-1-6-1-16,4 3 0 15,3-13-2-15,4 4 1 0,7-1-3 16,11 0 1-1,7 1-1-15,6-7 1 0,1 6 0 16,3 1 0-16,4 2 1 16,-14-2 1-16,-1 9 0 15,-13-4 1-15,-8 13-1 16,-17-9 1-16,-11 0 0 16,-6 0 1-16,-5-3-2 15,8-7 0-15,10 0-3 16,0-2 1-16,11-20-10 15,14-6 0-15,11-12-3 16,3 6 0-16</inkml:trace>
  <inkml:trace contextRef="#ctx0" brushRef="#br0" timeOffset="74976.2335">8237 2367 12 0,'4'0'6'0,"-4"-6"-2"0,0 6 6 16,0 0-9-16,0 0 0 16,0 3 1-16,0-3 0 15,0 0-3-15,0 0 1 16,7-6 2-16,-7 3 0 0,0 3 0 16,-7-4 0-16,7 4 0 15,0 0 0-15,0 0 1 16,0 0 0-16,0 0-1 15,-4 0 1-15,4 0-1 16,0 0 1-16,0 0-1 16,0 4 0-16,0-1-1 15,0 0 0-15,0 9 0 16,0 7 1-16,0 3-1 16,0 3 0-16,-3 7 0 15,3-4 0-15,0-6-1 16,-4 9 1-16,1 4-1 15,3 2 1-15,0-2-1 16,-4 9 1-16,4 3-1 16,0-3 1-16,0 3 0 15,4 6 0-15,-8 7 0 16,1-4 0-16,-1 13-1 16,1-6 1-16,-1-1-1 0,-3-5 0 15,7 2 0-15,0 4 1 16,0 0-1-16,0 0 1 15,0 12-1-15,0-12 1 16,0 2-1-16,7-2 1 16,-3 0-1-16,-4-10 1 15,3 4-1-15,1 2 1 16,-8-9-1-16,1 7 1 16,-1 2-1-16,1-2 0 15,-1-1 0-15,1 1 0 0,3-1 0 16,0-3 0-16,0-6 0 15,-7-3 0-15,3 3 0 16,4 7 0-16,-7 5 0 16,3 7 0-16,4-6 0 15,-3 2 0-15,3-5 0 16,0-4 0-16,0-21 0 16,0 15 0-16,0-3 0 15,-4-1 1-15,1 11-1 16,-1-1 0-16,4 3 0 15,-3 4 1-15,-1-4-1 16,4-5 0-16,0-4 0 16,-3-10 0-16,-1-2 0 15,-3-1 0-15,4 1-1 16,-4-1 1 0,-4-2-6-16,4-23 0 15,7-9-6-15,0-28 1 16</inkml:trace>
  <inkml:trace contextRef="#ctx0" brushRef="#br0" timeOffset="77151.2168">8784 2195 13 0,'0'-10'6'0,"14"-15"1"0,-14 25 7 0,0 0-12 16,0 0 1-16,0 0 1 15,0 10 1-15,0-1-5 16,0-6 0-16,0 3 3 15,0 4 1-15,7-1-1 16,-3 7 1-16,6-4-2 16,5 10 1-16,6-3-1 15,3 3 0-15,8 3-1 16,0 10 1-16,3 12-1 16,8-3 0-16,6 6 0 15,0 3 1-15,1-9-1 16,-4 3 1-16,10 6-1 15,7 1 1-15,5 2-1 16,16 7 1-16,1 0-2 0,-15 15 1 16,1 0-1-16,3 4 1 15,7-1-1-15,11 14 1 16,7-5-1-16,-11 11 0 16,0-1 0-16,14-6 1 15,15 7-1-15,3-1 0 16,-14-3 0-16,3-3 1 15,4 13-1-15,14-4 0 0,-11 7-1 16,-10 3 1 0,0-10 0-16,10 13 1 15,1-15-2-15,-1-1 1 0,-10-6 0 16,3-3 1-16,-3-6-1 16,4-13 1-16,-1 3-2 15,-17-9 0-15,3-6-8 16,0-13 1-16,-14-3-4 15,-14-10 0-15</inkml:trace>
  <inkml:trace contextRef="#ctx0" brushRef="#br0" timeOffset="77947.2005">9267 2025 7 0,'0'-22'3'0,"-14"10"-8"16,18 2 4-16,-8 10 0 16,8-15 1-16</inkml:trace>
  <inkml:trace contextRef="#ctx0" brushRef="#br0" timeOffset="78921.6143">9292 1950 36 0,'-28'13'18'0,"10"-13"-21"15,18 0 37-15,-3 3-34 16,3 3 1-16,0-6-1 15,3 0 0-15,1 9-1 16,3-9 1-16,0 0 0 16,0 0 0-16,0 10 0 15,-3-7 0-15,-1 3-1 0,4-3 1 16,0 4 0-16,7 2 1 16,-10-3-1-16,6 4 1 15,5 2 0-15,2 4 0 16,11 3 0-16,15 0 0 15,10 3-1-15,7-4 1 16,10 11 0-16,-3-4 0 16,11 12-1-16,14-2 1 15,10 9-1-15,4 6 1 0,-4 6-1 16,7 4 0 0,11 3 0-16,14 2 0 0,-14-2-1 15,18 3 1-15,17 6 0 16,-7 3 0-16,8 1-1 15,6 11 1-15,7 1-1 16,-3-6 1-16,7 6 0 16,3 6 0-16,-3 0 0 15,7 0 0-15,3-10 0 16,-3 1 0-16,14-6 0 16,-7 8 0-16,7-8 0 15,11 2 1-15,-29-2-1 16,4-1 0-16,0 7 0 15,-10-10 0-15,-15 13 0 16,0-10 0-16,0 4 0 16,-7-1 0-16,1-9 0 15,2-3 0-15,4-3 0 16,-10-3 1-16,-4 3-1 0,-3-10 1 16,3 4-1-16,-14-4 1 15,-21 4-1-15,-4-4 0 16,4-2 0-16,0-7 0 15,0-3-1-15,-4-4 1 16,-7-8-11-16,14-20 1 16</inkml:trace>
  <inkml:trace contextRef="#ctx0" brushRef="#br0" timeOffset="86564.1864">11758 2377 13 0,'0'0'6'0,"0"-10"3"0,0 10 6 0,0 6-15 16,-3-6 1-16,-4 0-1 15,-1 0 1-15,1 0-1 16,0 0 0-16,-3 4 0 15,-4 2 1-15,0 3-1 16,-4 1 1-16,-3 2 0 16,0 10 0-16,-8 0 0 15,-2 9 1-15,-15 7 1 16,-7 0 0-16,-7 2 0 16,-7 11 0-16,-4 8 0 15,4 4 0-15,-3 9-1 16,-19 0 1-16,-2 7-2 15,-15-1 0-15,14 7 0 16,-7 2 0-16,-13 14-1 16,2-1 1-16,-6 0-1 15,13 1 0-15,-2 2 0 16,-1 7 0-16,3-10 0 16,-6 7 0-16,10 0 0 0,25-29 1 15,-46 38-1-15,4-6 1 16,-4 3-1-16,11-13 1 15,6 0-1-15,1-6 0 16,0-3 0 0,28-22 0-16,-32 25-2 0,7-6 1 15,14-16-5-15,1 1 1 16,6-11-5-16,15-15 0 16</inkml:trace>
  <inkml:trace contextRef="#ctx0" brushRef="#br0" timeOffset="87630.5357">12993 2634 23 0,'-7'-10'11'0,"14"10"-6"0,-7 0 11 0,7 0-16 15,0 0 0-15,0 0 0 16,4 10 1-16,-4-7-1 16,0 12 0-16,0 11 0 15,-4 2 0-15,-3 9 0 16,0 7 1-16,4 16-1 16,-4 3 0-16,-4 9 1 15,-3-3 1-15,0 12 0 16,0 4 1-16,4 18 0 15,-8 7 0-15,0 3 0 16,1 3 1-16,-4 19-2 16,0 6 0-16,-8-6-1 15,1 6 1-15,-3-3-2 16,2 3 1-16,5-22-1 16,6-3 1-16,8-9-1 15,6-7 0-15,8-9-3 16,3-3 1-16,0-13-4 0,0 4 0 15,4-10-5 1,3 3 0-16</inkml:trace>
  <inkml:trace contextRef="#ctx0" brushRef="#br0" timeOffset="88591.4882">14122 2536 19 0,'31'-6'9'0,"-2"-13"-3"16,-22 19 10-16,0 0-16 16,0 7 0-16,0-7 1 15,0 9 1 1,4 16-2-1,3-12 0-15,0 9 1 0,3 6 1 16,8-6 0-16,10-3 1 16,11 12-1-16,7 3 1 15,7 4 0-15,0 9 0 16,4 13 0-16,-8-4 0 16,0 19-1-16,4-2 0 15,7 17 0-15,11 1 0 16,10 13-1-16,0-1 1 15,4 1-1-15,18 2 0 16,13 20-1-16,-3-7 1 0,0 0-1 16,7 0 1-16,3 10 0 15,5 9 0-15,-19-9-1 16,4-7 1-16,0-6-2 16,7 0 0-16,-7-10-9 15,7-15 0-15</inkml:trace>
  <inkml:trace contextRef="#ctx0" brushRef="#br0" timeOffset="90107.0409">16923 2276 13 0,'-11'0'6'15,"-6"10"2"-15,13-10 7 0,-7 0-15 16,-3 0 0-16,-3 0 0 15,-8 3 1-15,-10 3-1 16,10 0 1-16,-28 7-1 16,4 3 1-16,-8-4 0 15,-13 7 0-15,-8 15-1 16,-17-2 1-16,0 5 0 16,-15 7 0-16,-17 0 0 15,-21 0 1-15,0 12 0 16,-14 13 0-16,-11-3 0 15,-4 3 1-15,-6 3-1 16,-8 10 0-16,-6-4-1 16,-18 4 1-16,-4 6-2 15,-10 9 1-15,-1 6-1 16,-13 1 1-16,3 12-1 0,-10 0 1 16,3 3-1-16,3-12 0 15,-6-4 0-15,6 4 1 16,-6-4-1-16,21 4 0 15,-15 0 0-15,15-1 1 16,-15-9 0-16,8 4 0 16,-7 5 0-16,10 1 1 15,18-10-1-15,10-6 0 0,0-9-1 16,32-4 1-16,18-12-1 16,42-19 0-16,-14 3-4 15,11 3 1-15,24-9-8 16,22-9 1-16</inkml:trace>
  <inkml:trace contextRef="#ctx0" brushRef="#br0" timeOffset="90977.4029">17452 2599 24 0,'-25'0'12'0,"-14"-3"-9"0,32 3 12 15,-3 3-15-15,-4 3 0 16,-4-2 0-16,-7 5 1 15,-10 7-2-15,-4 2 1 16,-3 8 0-16,-7 2 1 16,-15 6-1-16,-7 4 0 15,-13 12 0-15,-8 3 1 16,0 10 0-16,-17 12 1 0,-11-6-1 16,-14 16 1-16,3 0 0 15,-10 15 1-15,-10 10-1 16,-1 3 0-16,-14 3-1 15,-3 12 1-15,7 10-2 16,-8-12 1-16,1 5 0 16,3 7 0-16,14-3-1 15,-3-12 0-15,0-1-1 16,14 6 1-16,14-15-2 16,-7 0 0-16,3-9-3 15,11-17 1-15,11-5-5 16,28-13 0-16</inkml:trace>
  <inkml:trace contextRef="#ctx0" brushRef="#br0" timeOffset="91730.6145">18161 2696 23 0,'-11'-9'11'0,"4"3"-7"0,7 6 12 15,0 6-16-15,0-6 1 16,0 3 0-16,-3 13 1 0,3-7-2 16,-4 16 0-16,1 7 1 15,-4 15 1-15,-4 19 0 16,-6 3 0-16,-12 12-1 15,-6 19 1-15,-4 13 0 16,-3 6 0 0,-11 7 0-16,-3 12 0 0,6 0 0 15,4 12 1-15,0-15-1 16,1 0 0-16,2 0-2 16,-3-7 1-16,0-2-5 15,1-13 0-15,-8-3-7 16,7-10 1-16</inkml:trace>
  <inkml:trace contextRef="#ctx0" brushRef="#br0" timeOffset="123692.6526">4357 8269 24 0,'7'-13'12'0,"-7"23"-1"0,3-20 12 15,-3 1-20-15,0-1 0 16,-3 1 2-16,3 0 0 16,3-1-6-16,-6 4 0 15,3-7 4-15,-11 4 1 16,1-4-1-16,3-2 0 16,-11-1-1-16,-7 3 1 15,-3 7-1-15,-4 3 1 16,-6 0 0-16,2 6 0 15,1 6-2-15,-4 20 1 16,11-4-1-16,7 0 0 16,0 3-1-16,14 0 1 0,14 1-2 15,3-8 1 1,4-5-1-16,11-3 1 0,-4-13 0 16,11-13 0-16,0 1-1 15,3-13 1-15,-3-4-1 16,-4-8 0-16,-7-17 0 15,-10 4 0-15,-4 0-1 16,-7 0 1-16,0 3 0 16,-4 3 0-16,1 9 1 15,-4 7 1-15,3-3 0 16,-3 12 0-16,3 3 1 16,4 10 0-16,-7 3 0 15,4 12 1-15,3 16-1 16,0 10 1-16,3 9-2 15,4 6 1-15,4-6-1 0,0 6 0 16,-8-15-3 0,11 12-7-16,7-10 1 15,-6-12-6-15,2-6 0 16,4-3-2-16,-3-13 0 16</inkml:trace>
  <inkml:trace contextRef="#ctx0" brushRef="#br0" timeOffset="124532.0918">4396 8215 31 0,'-7'7'15'0,"14"8"-15"0,-7-18 28 0,0-3-28 16,7 0 0-16,-4-4 0 15,8-2 1-15,-1-4-1 16,8-6 0-16,-11-3 0 15,4 0 1-15,-1-6-1 16,-6 9 1-16,3 6 0 16,-7 3 0-16,-7 13 1 15,3 16 0-15,-6 3 1 16,3 9 1-16,-4 0-1 16,4 10 1-16,3-10-1 15,4-3 0-15,11 0-2 16,-4-6 1-16,7-9-2 15,4-4 1-15,-4-3-3 0,4 0 1 16,-1-12-2-16,4-1 1 16,-3-5-1-16,-4-7 1 15,4 0-1-15,-8-3 0 16,8 0 2-16,-7 9 0 16,3-3 0-16,-4 3 1 15,1 7 0-15,3 3 0 16,-3 6 0-16,-8 3 1 15,4 9 0-15,-7 4 0 16,4 0 0-16,-4 12 0 16,0 0 0-16,-4-3 0 15,4-9-1-15,0 3 1 0,4-10-1 16,-4-3 1-16,0 7-1 16,7-13 1-16,-4-13-2 15,11-2 1-15,-3-7 0 16,3-3 0-16,4 9-1 15,-11 0 1-15,3 4-1 16,1 2 1-16,-1 4 0 16,-6 9 0-16,3 0 0 15,-3 10 1-15,-1-7 0 16,-3 4 0-16,0 5 0 16,0 1 1-16,4 0-1 15,-4-10 1-15,0-3-1 16,0 3 1-16,0-6-2 15,3-9 1-15,11-7-2 16,-3 1 0-16,-1-17-1 16,1-2 0-16,7-1 0 15,-8 4 1-15,1 6-1 0,-1 3 0 16,1 12 2-16,-7 17 1 16,3 5-1-16,0 7 1 15,-7 6 0-15,0 3 0 16,0 4-1-16,0-4 1 15,3-3-3-15,4-6 0 16,4 0-5-16,-1-7 1 16,1-9-7-16,7-6 1 15</inkml:trace>
  <inkml:trace contextRef="#ctx0" brushRef="#br0" timeOffset="124952.2169">5232 8030 23 0,'0'-15'11'0,"7"5"-3"0,-7 1 13 0,3-1-18 16,4 1 1-16,-7 0 1 16,0 9 1-16,0-7-7 15,0 1 1-15,-7 0 5 16,0 6 1-16,-7 12-2 16,-4 4 1-16,1 12-2 15,3 1 0-15,-7 2-2 16,3 0 1-16,7 4-2 15,1-10 1-15,10-6-2 16,0-1 1-16,10-5-1 16,8-13 0-16,-7-6-1 0,10-7 1 15,-7 1-1-15,3-7 0 16,-6 0 0-16,0-3 1 16,-1 6 0-16,-3 7 0 15,0 3 2-15,4 3 0 16,-8 9 0-16,4 3 1 15,4 1 0-15,-4 2 0 16,7 1-1-16,-3 2 1 16,6-2-4-16,-6-7 0 15,0-3-4-15,6-12 0 0,-6 6-7 16,-1-7 1 0,12-5-1-16,-5-1 0 0</inkml:trace>
  <inkml:trace contextRef="#ctx0" brushRef="#br0" timeOffset="125284.3992">5472 7990 29 0,'7'-29'14'0,"-21"29"-9"0,14 0 29 0,0 13-32 16,3-4 1-16,1 7 1 15,3 0 1-15,-4 3-6 16,-3 6 1-16,7-10 3 16,-7 4 1-16,0-3-2 15,0 3 1-15,0-7-2 16,0-2 1-16,0-7-2 15,4 0 1-15,3-9-2 16,-4-13 0-16,4-6-1 16,4-7 0-16,0 1 0 0,6 0 0 15,-6 5 0-15,3 8 0 16,0 5 2-16,-3 10 0 16,-8 3 2-16,4 9 0 15,-3 10 0-15,3 9 0 16,-7-2 0-16,3 2 0 15,4-3-5-15,0-3 0 32,15-7-11-32,-1-5 1 15</inkml:trace>
  <inkml:trace contextRef="#ctx0" brushRef="#br0" timeOffset="125734.0428">5973 7971 29 0,'3'-28'14'0,"8"31"-1"0,-11-3 12 0,-7-3-23 16,3 3 0-16,1 3 2 16,-5-3 0-16,1-3-4 15,-10 9 1-15,3 0 3 16,-11 7 1-16,0 5-2 16,4 11 1-16,3 2-1 15,-3-6 0-15,0 7-3 16,14-7 1-16,-4-7-1 15,11 1 1-15,11-9-2 16,0-10 1-16,10-7-1 16,0-2 1-16,4-10 0 15,-1-6 1-15,-2 6-2 16,2-18 1-16,-3-10 0 16,-6-10 0-16,2-9-1 15,1 4 1-15,-15-1 0 0,4 13 0 16,-3 12 0-16,-8 10 1 15,1 18 0-15,-4 14 1 16,-11 14 0-16,4 14 0 16,0 21 1-16,10 3 0 15,-3 13-1-15,14-3 1 16,-3 6-2-16,14-12 0 16,-1-10-7-16,1-15 0 15,3-7-9-15,4-16 0 16,-1 1-2-16,-2-10 0 0</inkml:trace>
  <inkml:trace contextRef="#ctx0" brushRef="#br0" timeOffset="128961.2779">3849 8645 22 0,'0'-19'11'0,"-4"13"2"0,4 0 11 0,-7-4-22 16,0-2 1-16,4-1 2 16,-8 4 0-16,0-1-6 15,1 13 1-15,-8 13 4 16,1 9 1-16,-8 13-1 15,0 9 0-15,4 3-2 16,7 7 1-16,3-4-2 16,8-6 1-16,6 6-4 15,8-12 0-15,0-7-4 16,-8-2 0-16,8-10-3 16,-4-7 0-16,-4-2-5 15,-6-7 1-15</inkml:trace>
  <inkml:trace contextRef="#ctx0" brushRef="#br0" timeOffset="129502.9807">3560 9097 28 0,'-22'-7'14'0,"15"-30"-9"0,14 24 24 16,-3-9-27-16,10-9 1 15,7 3 0-15,0-7 0 16,8 10-5-16,2 3 1 16,-2 3 2-16,-8 7 1 15,0 2-2-15,0 13 1 16,0-3-2-16,-3 7 0 15,-1-10-1-15,5-1 0 16,-5 1 0-16,-3 0 0 16,4-3-1-16,-7 3 1 0,-4 9 1 15,-4 3 1-15,-3 1 1 16,0-1 0-16,-10 23 1 16,3-1 1-16,3 3-1 15,-3-5 0-15,3-4-1 16,4-13 0-16,0 4 0 15,0-10 0-15,4-6-2 16,3-3 1-16,4-6 0 16,-1-7 0-16,1-6 0 15,-1 0 1-15,-3 3-1 16,4 1 0-16,-7-4 0 16,10 9 0-16,-4 0 0 15,1 10 0-15,-1-3 0 16,1 6 0-16,0 6 0 15,-1 7 1-15,-3 3 1 16,-3 6 0-16,-4-1 0 0,0-2 1 16,-4-6 0-1,4-1 0-15,-7-5-1 0,4-7 0 16,3-10-1-16,10-5 1 16,1-7-3-16,-1 6 1 15,8-6-5-15,7 0 0 16,10-3-7-16,0-3 1 15,22-1-2-15,-15 8 0 16</inkml:trace>
  <inkml:trace contextRef="#ctx0" brushRef="#br0" timeOffset="130569.5433">4664 8523 26 0,'3'-29'13'0,"4"33"-1"0,-7-4 14 16,0 0-22-16,0 0 1 15,0 15 3-15,4 17 0 0,-1 5-10 16,-3 20 0-16,4-4 6 16,3 7 0-16,-7-1-2 15,11-9 0-15,-1-3-2 16,1-9 0-16,6-13-1 15,4-9 1-15,1-10 0 16,-5-9 0-16,8-13-1 16,-4-3 0-16,4-12 0 15,-15 0 1-15,8 6-1 16,-7 0 1-16,-1 6 0 16,-6 3 1-16,3 0-1 15,-7 7 0-15,0 9 0 16,0 6 0-16,3 7 0 15,4 6 0-15,-7 3-1 16,0 0 1-16,4 3 0 16,3-7 0-16,0-2-5 15,4-3 1-15,-1-7-5 0,4-6 0 16,0-9-4-16,8-1 0 16</inkml:trace>
  <inkml:trace contextRef="#ctx0" brushRef="#br0" timeOffset="131289.325">5024 8880 17 0,'-11'13'8'0,"7"-13"-2"0,4 3 8 16,-3 0-12-16,-1 0 0 15,4 0-1-15,0-3 1 16,0 0-2-16,4-3 0 16,3-3 3-16,0 0 0 15,4 2-2-15,-1 1 1 16,1 3 0-16,-1-6 1 16,1 6-2-16,0-6 0 0,-4-4 0 15,3 1 0-15,1-7-1 16,-1 1 1-16,-6-4-1 15,3 0 1-15,0 3-1 16,-3-3 0-16,3 4 0 16,-7 2 1-16,0 4 0 15,0 3 1-15,0 2 0 16,-7 4 0-16,3 4 0 16,4 2 0-16,0 6 0 15,0 4 1-15,0 3-2 16,0 3 0-16,0-3-1 15,11-7 1-15,-8 4-1 16,4-7 1-16,4 1-6 16,-4-4 0-16,3 0-6 15,4-6 0-15</inkml:trace>
  <inkml:trace contextRef="#ctx0" brushRef="#br0" timeOffset="131889.2242">5323 8701 23 0,'-3'0'11'0,"6"10"0"0,4-7 10 16,-7 6-19-16,4 4 0 0,3 3 1 15,-7 2 0-15,4 1-5 16,3 0 1-16,-4-3 3 15,1-1 0-15,-4-2-1 16,0 0 0-16,-4-4-1 16,1-6 1-16,3-3-1 15,0 0 0 1,17-31-1 0,-6-1 1-16,-1 7-1 15,5 0 1-15,-8 6-1 16,3 4 1-16,-3 2 1 15,4 7 0-15,-11 9 1 16,3 3 0-16,-3 4-1 16,7 5 1-16,-7 1 0 15,0 6 0-15,4-6-2 16,-4-1 1-16,0-2-1 0,0-1 1 16,0-5-1-1,3-4 0-15,-3-9-1 0,8-10 1 16,-1-3-1-16,0-3 0 15,3-6 0-15,1 3 1 16,3-3-1-16,0 6 0 16,0 6 1-16,4 3 0 15,-8 4 1-15,8 9 1 16,-7 6-1-16,-8 13 1 16,4 9 0-16,-7 7 1 15,0-4-2-15,0 1 1 0,0-4-5 16,11-6 1-16,-4-13-5 15,7-9 0-15,4-16-6 16,6-12 0-16</inkml:trace>
  <inkml:trace contextRef="#ctx0" brushRef="#br0" timeOffset="132309.1594">5796 8350 37 0,'-7'3'18'0,"11"1"-13"16,-4-1 32-16,0 6-34 15,3 7 1-15,-3 6 1 16,4 0 0-16,6 12-7 16,-3 7 1-16,-3 6 4 15,-4 6 0-15,0 10-2 16,7-13 0-16,-4-6-1 16,4-6 1-16,4-10-2 0,-4-6 1 15,4-10-1-15,-1-5 0 16,1-14-1-16,-8-5 1 15,8-4 0-15,0-6 0 16,3-6 0-16,-11 3 1 16,8-3-1-16,6-1 0 15,-6 8 0-15,7 2 1 16,-8 6-1-16,1 7 1 16,3 6 0-16,0 6 1 0,-3 10 0 15,-1 3 0-15,-10 6 0 16,0 9 1-16,-7 7-1 15,-7 0 1-15,-4 3-5 16,-3-7 1-16,-7-8-5 16,10-17 0-16,4-15-5 15,14-16 0-15,11-12-3 16,-1-4 1-16</inkml:trace>
  <inkml:trace contextRef="#ctx0" brushRef="#br0" timeOffset="132821.0471">6107 8730 27 0,'0'28'13'0,"28"-12"-8"16,-18-16 23-16,5-4-27 15,2 1 0-15,4-3 1 16,0 0 1-16,-3-7-4 16,0-2 1-16,-4 2 2 15,3-9 0-15,-13 3-1 0,3-6 1 16,-7 0 1-16,0 9 0 15,-11 4 0-15,4 6 0 16,-3 9 0-16,-1 6 0 16,1 7 0-16,3 9 0 15,3 0-3-15,-3 3 1 16,7 4-1-16,7-4 0 16,-7-3 0-16,7-6 0 15,0-4-1-15,7-2 1 16,-3-10 0-16,-1-6 0 0,1-10 0 15,3-5 1-15,4-11-1 16,-1 7 0-16,-2 0 0 16,-1 4 0-16,0 2 0 15,3 0 0-15,-6 10-1 16,7 9 1-16,-4 10 0 16,0 5 0-16,-7 11 0 15,-4 2 0-15,-6 7 1 16,-1-4 0-16,-3-6 0 15,4-3 0-15,-8-9-1 16,11-10 1-16,-7-9-1 16,7-12 1-16,7-17-1 15,4-5 0-15,-4-1-6 16,0-3 1-16,4-3-10 16,3-3 1-16</inkml:trace>
  <inkml:trace contextRef="#ctx0" brushRef="#br0" timeOffset="150460.6699">7772 7817 39 0,'0'-9'19'0,"3"2"-12"0,-3 7 19 16,0 0-26-16,0 10 1 15,-3 9 3-15,-8 3 1 0,1 18-4 16,-1 7 0-16,0 4 2 15,-3-1 1-15,0-6-1 16,4-4 1-16,10-2-4 16,0-13 1-16,0-3-2 15,7-12 1-15,10-14-1 16,8 1 1-16,7-12-1 16,3 5 1-16,0-5 0 15,1 8 0-15,6 4 0 16,-17 9 0-16,-1 4 0 15,-17 15 1-15,-3-3 0 16,-4 6 0-16,-7 7-1 16,3-1 0-16,-13 4-3 15,-1-7 1-15,4-6-4 16,-11-9 0-16,4-4-6 16,0-12 0-16,7-15-3 15,3-10 1-15</inkml:trace>
  <inkml:trace contextRef="#ctx0" brushRef="#br0" timeOffset="150654.7393">7751 8090 28 0,'-18'-9'14'0,"36"-4"-2"0,-15 10 24 15,8 0-31-15,-1-10 0 16,4-9 1-16,8 7 1 16,-1 2-10-16,0 0 1 15,0 4 5-15,0 0 1 16,4-1-3-16,-4-2 0 15,7-1-5-15,4-6 0 0,0 1-7 16,0-4 0-16,6 9-4 16,-9 10 1-1</inkml:trace>
  <inkml:trace contextRef="#ctx0" brushRef="#br0" timeOffset="151075.8617">8382 7977 28 0,'7'-28'14'0,"-3"18"-7"16,-4 7 21-16,-4 0-24 0,-3 3 1 15,-4 3 4-15,-3 10 0 16,-3 12-11-16,-1 3 1 16,4 10 7-16,-4 9 0 15,4-3-3-15,4 0 1 16,3-4-3-16,3-5 0 16,8-7-1-16,6-9 0 15,8-10-1-15,3-9 1 16,7-9-2-16,4 0 1 15,-11-17-1-15,7 1 0 16,-17 0-1-16,-4-3 0 0,-7 0 0 16,-4 3 1-16,-3 0-1 15,0 3 0-15,7 6-3 16,0 7 0-16,4-1-6 16,10 7 0-16</inkml:trace>
  <inkml:trace contextRef="#ctx0" brushRef="#br0" timeOffset="151421.2872">8738 7965 28 0,'0'-29'14'0,"0"29"-4"15,0 0 18-15,0-3-25 16,-7 3 1-16,0 6 3 0,-7 7 1 15,0 9-9-15,-11 3 0 16,8 6 5-16,-1 4 1 16,4-7-3-16,3 3 1 15,11 1-3-15,11-7 0 16,3-9-1-16,4-4 1 16,3-15-1-16,4-6 0 15,-4-4 1-15,-4-9 0 16,1-6 0-16,-15-7 0 15,5 7-2-15,-5 0 1 16,-6 6-3-16,-5 9 1 0,5 7-8 16,-8-6 1-16,8-1-4 15,-4 4 0-15</inkml:trace>
  <inkml:trace contextRef="#ctx0" brushRef="#br0" timeOffset="153613.9808">3757 9391 31 0,'-10'-15'15'0,"10"24"-4"16,-8-9 15-16,5 0-22 15,-4 9 0-15,-4 7 4 16,-6 16 0-16,-5 11-10 16,5 20 1-16,3 3 6 0,-4-16 0 15,25 19-3-15,4-3 1 16,10 0-3-16,7-13 1 16,0-6-5-16,4-12 0 15,-4-13-6-15,4-13 1 16,0-15-6-16,7-1 1 15</inkml:trace>
  <inkml:trace contextRef="#ctx0" brushRef="#br0" timeOffset="153854.931">4096 9410 37 0,'0'10'18'0,"0"-1"-11"0,0-6 29 0,-7 10-33 16,3 12 1-16,4 3 1 16,0 10 0-16,0 9-7 15,4 3 0-15,3 0 4 16,3-3 1-16,-3-3-8 16,4-3 1-16,3-4-6 15,-3-12 0-15,-1-6-5 16,4-3 1-16</inkml:trace>
  <inkml:trace contextRef="#ctx0" brushRef="#br0" timeOffset="154021.9191">4008 9805 34 0,'-11'-12'17'0,"22"-23"-16"0,-1 23 29 16,8-10-30-16,3 0 0 15,7 3 0-15,4 3 0 16,0 4-4-16,3 2 0 15,-3 4-5-15,-4 3 0 16,4 3-1-16,-4 3 0 16</inkml:trace>
  <inkml:trace contextRef="#ctx0" brushRef="#br0" timeOffset="154573.875">4449 9633 26 0,'-4'3'13'0,"-7"50"-8"0,11-40 25 0,-7 6-27 16,4 6 0-16,-4 0 1 15,3 3 1-15,-6 6-7 16,10-5 1-16,-7-4 3 16,7-10 0-16,0-2-2 15,7 0 1-15,-7-13-1 16,0 0 0-16,3-10-1 16,4-2 1-16,4-4 0 15,-1-3 1-15,1 0-1 16,-4 0 0-16,4-6 0 15,-1 7 0-15,1-1-1 16,-1 3 1-16,1 0 0 16,-4 4 0-16,4 6-1 15,3-4 1-15,3 4 0 16,-6 9 0-16,7 3 1 16,-8 10 1-16,1 3-1 0,-1 3 1 15,-6 3 0-15,-1 3 0 16,-3 7-1-16,0-10 1 15,0-3-2-15,0-10 0 16,0-6-1-16,0-6 0 16,4-9-1-16,3-10 0 15,-7-6 0-15,11-6 0 16,-11-4 0-16,3-2 1 16,4 2 0-16,4 10 1 0,-8 3 0 15,4 6 1-15,0 4 1 16,4 2 0-16,0 1 1 15,-1 12 0-15,4 13-1 16,4 3 1-16,-1 3-1 16,-6 3 0-16,0 0-5 15,-1-3 1-15,1-3-7 16,-4-7 1-16,3-6-6 16,8-9 0-16</inkml:trace>
  <inkml:trace contextRef="#ctx0" brushRef="#br0" timeOffset="154873.7058">5016 9536 30 0,'-3'0'15'0,"6"-10"-7"0,-3 10 23 16,-3 0-28 0,-1 6 0-16,-3 1 3 15,-3 5 1-15,3 1-7 0,-4-1 0 16,-3 1 5-16,7 3 0 15,-4 6-3-15,11-10 1 16,0 7-3-16,4-3 1 16,7-1-2-16,3 1 0 15,7 0 0-15,-11 2 1 16,1 7-1-16,-8 4 0 16,-3-1-2-16,-3 6 1 0,-4-12-5 15,3-6 0-15,-3-10-7 16,7-9 1-16,11-16-1 15,-1 4 1-15</inkml:trace>
  <inkml:trace contextRef="#ctx0" brushRef="#br0" timeOffset="155174.8276">5281 9325 49 0,'-11'10'24'0,"-10"-23"-21"15,21 13 52-15,0 0-53 16,11 0 0-16,3 0 2 16,4 3 1-16,3 7-6 15,7 9 1-15,-7 0 3 0,7 12 0 16,1 10 0-16,-15-1 0 15,-4 23-7-15,-3 3 1 16,-17 9-5-16,-8 7 0 16,-14 2-10-16,-3-18 1 15,0-16-3-15,3-15 0 16</inkml:trace>
  <inkml:trace contextRef="#ctx0" brushRef="#br0" timeOffset="161435.7329">12019 7795 25 0,'18'6'12'0,"-4"-6"0"16,-14 0 12-16,7-3-21 16,-7 3 1-16,3 0 3 0,-3 0 0 15,0 0-8-15,0 0 1 16,4 0 5-16,3-3 0 15,-3-3-2-15,3 0 1 16,3 3-2-16,1-1 0 16,3 1-1-16,4 3 0 15,3 0-1-15,3-3 0 16,1-3 0-16,3 0 1 16,-3 9-1-16,-4 0 0 15,0 3 0-15,-7-3 1 16,4 16-1-16,-4 9 1 15,-3-3 0-15,-4 7 0 0,-4 15 0 16,-3-10 0-16,-3 1-3 16,3 6 1-16,-4-10-7 15,-3 1 1-15,0-7-9 16,0 7 1-16</inkml:trace>
  <inkml:trace contextRef="#ctx0" brushRef="#br0" timeOffset="161677.7457">12196 8068 49 0,'-11'-9'24'0,"11"-1"-18"16,0 4 40-16,0 6-47 16,0 0 1-16,7-9-1 15,11-1 1-15,6-6 0 16,8 4 0-16,7-1-2 15,0 4 1-15,3-4-2 0,-3 7 0 16,-7 6-3-16,-1 6 0 16,-2 1-5-16,-5 2 0 15,-3 0-4-15,4-2 1 16</inkml:trace>
  <inkml:trace contextRef="#ctx0" brushRef="#br0" timeOffset="161993.2325">12679 7933 41 0,'-4'0'20'0,"-6"-6"-21"0,6 6 39 0,1 6-37 15,-1 4 1-15,-3 12 0 16,-4-4 1-16,4 11-4 16,4-7 0-16,-1 9 2 15,8-6 0-15,-1-6-2 16,8-4 1-16,7-5 0 15,3-7 0-15,0-3-1 16,0-9 0-16,0-1 1 16,-7-5 0-16,-3-14-1 15,-11 4 0-15,-3 0 1 16,-8 6 0-16,-3 0 0 16,0 4 0-16,3 2-2 15,1 4 1-15,2-1-5 16,5 4 0-16,6 0-7 15,15 3 1-15</inkml:trace>
  <inkml:trace contextRef="#ctx0" brushRef="#br0" timeOffset="162306.1278">13007 7946 32 0,'-7'-3'16'0,"3"-4"-8"0,1 7 23 15,-4 3-28-15,0-3 0 16,-7 16 2-16,-1 6 0 0,-2 9-7 16,3 4 1-16,0-7 3 15,7-3 1-15,10 0-3 16,4-9 1-16,11-3-2 16,-1-7 0-16,5-12 0 15,2-1 0-15,1-2-1 16,-7-10 1-16,-4-9 0 15,-7 0 0-15,-7-1 0 16,-4 7 1-16,-6 4-1 16,-4 5 1-16,-4 4-3 15,0 2 1-15,1 4-10 16,6 0 0-16</inkml:trace>
  <inkml:trace contextRef="#ctx0" brushRef="#br0" timeOffset="163177.3837">16598 7478 20 0,'11'-34'10'0,"17"-7"-3"0,-21 38 11 16,0 0-12-16,-7 3 0 15,0-6 3-15,-7 3 1 0,-4 3-11 16,-3 12 0-16,-7 13 8 16,0 16 1-16,0 0-3 15,0 12 0-15,3 7-2 16,4-1 0-16,10 7-2 15,4-16 0-15,7-3-1 16,11-3 0-16,7-9-2 16,7-13 1-16,6-10-2 15,-2-12 0-15,2-3 0 16,-6-10 0-16,-7-8 0 16,-11-11 1-16,-7 4 2 15,-14 3 0-15,-11 9 2 16,-13 4 0-16,-5 5 0 15,-2 10 0-15,6 4-1 16,7 5 1-16,7 1-6 0,8-4 1 16,6-2-7-16,15-1 1 15,17-6-5-15,4 0 1 16</inkml:trace>
  <inkml:trace contextRef="#ctx0" brushRef="#br0" timeOffset="163551.6063">17078 7776 27 0,'-4'-6'13'0,"1"-13"-1"0,3 19 19 0,-4-9-29 16,-3-1 1-16,-3 10 4 15,-4 4 0-15,-8 5-8 16,-2 7 1-16,-4 9 4 15,3 6 0-15,4 1-2 16,10-1 1-16,11 0-3 16,7-6 1-16,14-6-2 15,0-6 1-15,-3-10-2 16,0-9 1-16,-1-4 0 16,-2-6 0-16,-1-5 0 15,-7-8 0-15,-4 1 0 16,-3 0 1-16,0 3 0 15,-3 3 0-15,-1 0-2 16,1 12 0-16,3 4-4 0,0 3 0 16,3 6-6-16,8-3 0 15,10 3-1-15,4-3 0 16</inkml:trace>
  <inkml:trace contextRef="#ctx0" brushRef="#br0" timeOffset="163866.581">17343 7754 21 0,'-7'-6'10'0,"3"12"-7"0,0-6 18 15,-3-3-16-15,-3 6 0 0,-4 1 3 16,0-1 1-16,-4 9-11 16,-7 7 1-16,4 0 6 15,3 6 0-15,8-6-3 16,3 0 1-16,7-7-3 15,10 1 1-15,8-7-2 16,3-6 1-16,4-6-1 16,-4-4 1-16,-3-2 0 15,-1-7 1-15,-6 0-1 16,0-3 1-16,-8 0 0 16,-3 0 1-16,-3 7-3 15,-8 5 1-15,-3 4-8 16,0-4 1-16,3 14-5 15,-3-14 0-15</inkml:trace>
  <inkml:trace contextRef="#ctx0" brushRef="#br0" timeOffset="196191.0323">7743 2392 17 0,'-21'-34'8'0,"18"15"-8"0,6 10 9 16,4-7-17-16,15 3 0 16</inkml:trace>
  <inkml:trace contextRef="#ctx0" brushRef="#br0" timeOffset="209194.0026">8251 2377 17 0,'0'6'8'0,"-3"-6"-2"16,3 0 8-16,0-10-13 15,0 4 0-15,0 0 2 16,0 0 1-16,0-1-4 15,0 7 1-15,0-6 2 16,0 6 1-16,-7-3 0 16,7 3 0-16,0 3-1 15,0 3 0-15,0 7-1 16,0 18 1-16,0-9-1 16,0 10 1-16,0 11-1 15,0-11 0-15,0 21-1 16,0-12 1-16,0 22-1 15,0-16 1-15,0 22-2 16,0-7 1-16,0-5 0 0,0 12 0 16,0-7 0-16,0-5 1 15,-4 2-1-15,1 1 0 16,-4-3 0-16,7 2 1 16,-4 1-1-16,1 2 0 15,-1 1-1-15,4 6 1 16,-3-6-1-16,-1-16 1 15,1 22 0-15,-1-16 0 16,1 26-1-16,3-26 0 16,-7 19 0-16,3-19 1 0,-3 19-1 15,0-12 1-15,-4 22 0 16,4-23 0-16,7 16-1 16,0-12 1-16,-17 22 0 15,6-19 0-15,-3 15 0 16,3-15 0-16,4 12-1 15,0-18 0-15,0 9 0 16,4-16 1-16,-8 23-1 16,4-23 0-16,3 19 0 15,1-16 0-15,-8 7 0 16,4-13 0-16,0 4 0 16,0-11 0-16,4 5 0 15,-8-14 0-15,4 10 0 16,3-6 0-16,-3 2 0 15,4-8 1-15,-1 12-1 0,1-10 0 16,-4 1 0-16,3-10 0 16,4-7-1-16,-7-5 0 15,4 0 0-15,3-4 0 16,0-12 0-16,0 3 0 16,0 0 0-16,0 0 0 15,0-19 1-15,0 3 0 16,0-12-1-16,0 6 1 15,0-9-1-15,3 6 1 16,4-29-1-16,-7 14 1 16,11-23 0-16,-4 16 0 0,7-22-1 15,-3 16 1-15,6-23-1 16,-10 17 0-16,7-29 0 16,1 19 1-16,2-38-2 15,-3 23 1-15,7-4 0 16,-6 25 0-16,-1-15 1 15,-4 15 0-15,1-9 0 16,-4 15 0-16,0-15-2 16,0 13 1-16,-3-35-1 15,3 22 0-15,-4-41-1 16,4 34 0-16,4-24 0 16,-4 28 0-16,0-7 2 15,-4 22 0-15,-3-5 0 16,0 14 1-16,4-8-1 15,3 9 0-15,-7-16-1 16,0 12 1-16,0-30-3 16,0 12 0-16,0-41-1 0,0 31 1 15,0-27-4-15,3 24 0 16,5-15 0-16,-1 21 0 16</inkml:trace>
  <inkml:trace contextRef="#ctx0" brushRef="#br0" timeOffset="306989.2901">11857 9423 25 0,'0'-10'12'0,"10"-2"4"15,-10 12 12-15,0 0-22 16,0 0 1-16,0 0 1 15,0 0 1-15,0 3-13 16,-3 0 0-16,-4 3 8 16,-11 10 0-16,-6 12-4 15,-12 7 1-15,-6 9-1 0,0 6 0 16,-4 3 1-16,-4 0 0 16,4-6-4-16,4 0 0 15,3-9-6-15,8-3 0 16,13-7-5-16,-3-16 1 15</inkml:trace>
  <inkml:trace contextRef="#ctx0" brushRef="#br0" timeOffset="307258.238">11511 9564 41 0,'18'-28'20'0,"-8"-4"-21"0,-6 26 35 0,-1-3-27 16,-3-1 1-16,0 4 2 15,0 0 1-15,0 6-15 16,-3-4 0-16,3 4 9 16,-4 4 1-16,4 2-5 15,0 6 0-15,0 4-1 16,7 6 1-16,0 3 0 16,4 3 0-16,0 4 0 15,-1 2 1-15,4-2-8 16,0-4 1-16,1 3-10 15,-1 0 0-15,3-5-3 16,-3-8 1-16</inkml:trace>
  <inkml:trace contextRef="#ctx0" brushRef="#br0" timeOffset="307514.0902">12012 9799 40 0,'-14'-6'20'0,"21"6"-20"0,-7 0 36 15,0 0-32-15,0 3 0 0,-3 0-1 16,-1 10 0 0,0-1-5-16,4 13 0 0,0 0 4 15,-3 0 1-15,-1-3-4 16,1 0 1-16,3 3-7 15,3 0 0-15,1-3-6 16,7-6 0 0</inkml:trace>
  <inkml:trace contextRef="#ctx0" brushRef="#br0" timeOffset="307724.063">12157 9890 21 0,'7'-50'10'0,"25"34"-2"15,-29 13 5-15,1 6-5 16,-4 3 0-16,-7 4 6 16,-1-1 0-16,-2 10-18 15,-1 6 1-15,4-6 11 16,4 3 0-16,3 6-7 16,3 7 1-16,4 2-13 15,4 1 1-15,3 3-4 0,-7-13 1 16</inkml:trace>
  <inkml:trace contextRef="#ctx0" brushRef="#br0" timeOffset="308144.6177">12809 9482 48 0,'-3'-6'24'0,"13"0"-34"0,-6 3 46 16,3 3-35-16,0 0 1 15,0 6-8-15,0 6 1 16,-3 4-5-16,-1 6 0 16</inkml:trace>
  <inkml:trace contextRef="#ctx0" brushRef="#br0" timeOffset="308265.3331">12788 9852 43 0,'-3'3'21'0,"17"1"-24"0,-7-4 31 0,0 0-28 16,3 0 0-16,-2 3-20 15,2 6 0-15,-6-6 19 16,-8-6 0-16</inkml:trace>
  <inkml:trace contextRef="#ctx0" brushRef="#br0" timeOffset="308882.0086">14217 9514 42 0,'-7'0'21'0,"-14"12"-19"15,7-6 22-15,-8 4-24 16,-9 6 1-16,-12 9-1 16,-13 6 1-16,-1 3-1 15,-2 1 0-15,2-1 0 0,8-8 1 16,10-1-5-16,4-7 0 15,13 1-7-15,19-6 0 16</inkml:trace>
  <inkml:trace contextRef="#ctx0" brushRef="#br0" timeOffset="309074.8365">14270 9733 38 0,'21'-6'19'0,"-17"18"-13"0,-8-12 28 0,-7 7-30 16,-10-1 1-16,-10 3-1 15,-8 1 1-15,-4-1-7 16,-6 4 0-16,0 2 4 16,3 1 1-16,3 6-6 15,12-6 0-15,6-4-5 16,14-5 1-16,11-7-8 16,15-4 1-16</inkml:trace>
  <inkml:trace contextRef="#ctx0" brushRef="#br0" timeOffset="309272.0179">14069 9564 54 0,'-11'-13'27'0,"4"4"-32"15,4 9 50-15,-1-3-45 16,1 3 0-16,3 6 0 16,0 7 0-16,3 5 0 15,4 11 0-15,0 5 0 16,4 1 0-16,-1-1-5 15,1 1 1-15,0-10-6 0,-11 3 0 16,-8-3-5-16,-2-3 0 16</inkml:trace>
  <inkml:trace contextRef="#ctx0" brushRef="#br0" timeOffset="309422.411">13850 9708 56 0,'-7'-44'28'0,"28"41"-32"0,-10-6 54 0,3-1-49 16,4 4 0-16,6 6-1 15,1 9 1-15,0 10-3 16,3 9 1-16,4 10-8 16,-4 9 1-16,7 6-9 15,-3-12 1-15</inkml:trace>
  <inkml:trace contextRef="#ctx0" brushRef="#br0" timeOffset="310530.2192">15402 9536 24 0,'0'-22'12'0,"-3"15"-8"16,3 4 12-16,-7 3-12 16,-11 3 0-16,-10 7 2 15,-7 5 1-15,3 1-9 16,0 6 0-16,4 13 6 15,0 2 1-15,10-5-3 16,7-1 0-16,8-3-1 0,10 0 1 16,11-6 0-16,6-9 0 15,8-4-1-15,0-12 0 16,-4-9 1-16,-7-7 0 16,-3 0-1-16,-8-3 1 15,-3 0-2-15,-7 0 1 16,-3 3 0-16,-4 4 0 15,0 2-4-15,0 4 0 0,10 2-6 16,8 1 1-16,6 0-5 16,15-4 1-16</inkml:trace>
  <inkml:trace contextRef="#ctx0" brushRef="#br0" timeOffset="310923.0449">15921 9438 36 0,'0'-9'18'0,"0"-22"-18"15,-4 18 30-15,-3 1-28 16,-3-4 1-16,-4 0 0 16,-1-3 1-16,1 1-4 15,-7-1 0-15,4 6 3 16,-5 4 1-16,1 6-2 16,4 15 0-16,-1 7-1 15,0 6 1-15,1 13-1 16,3 12 0-16,-1 16-1 15,8 6 1-15,0-6-2 16,4-4 1-16,3-8-4 0,3-7 1 16,1-10-4-16,-1-8 1 15,1-17-1-15,-4-12 0 16,0-16 2-16,0-12 0 16,-4-6 7-16,-3 2 1 15,4 1 4-15,-1 6 1 16,4 0-1-16,4 3 1 15,6 3-2-15,5 3 0 16,6 4-8-16,17 2 0 16,5 1-12-16,6 0 1 0,8-1-2 15,-1 1 0-15</inkml:trace>
  <inkml:trace contextRef="#ctx0" brushRef="#br0" timeOffset="311612.0392">16986 9122 30 0,'4'-32'15'0,"3"7"-8"16,-7 22 27-16,-7 3-30 15,3 6 1-15,-3 10 1 16,-3 9 1-16,-1 10-9 0,0 2 0 16,4 7 6-16,-10 0 0 15,3 3-2-15,0 3 1 16,-1-3-2-16,5 3 1 16,-1-9-7-16,4-6 0 15,0-7-9-15,4-9 0 16,-8-7-2-16,4-15 1 15</inkml:trace>
  <inkml:trace contextRef="#ctx0" brushRef="#br0" timeOffset="312273.8245">16732 9438 56 0,'-17'-6'28'0,"38"-28"-41"0,-11 21 61 0,12 4-49 16,9-4 0-16,5 1 0 15,2-1 1 1,26 4-7-1,-11 9 0-15,-4 6-3 16,1 0 0-16,-1 7-2 16,-3-7 0-16,-4 3 0 15,-7-2 0-15,-6-10 12 16,-5 6 1-16,-10-10 4 16,-3 7 0-16,-7-3 4 15,-8 0 1-15,-3 3 1 16,-4 0 0-16,-6 6-4 15,-4 7 0-15,-4-4-3 16,0-2 1-16,4 2-3 0,7 0 1 16,3 4-2-1,8-4 1-15,6 1-1 16,8-7 0-16,3-3 0 0,4-3 1 16,-1 0-1-16,1-4 0 15,-4 7-1-15,0-3 1 16,4 0-1-16,-4 3 0 15,7-6 0-15,0 0 0 16,0 2 0-16,4 1 0 16,3-3-1-16,-7 9 1 15,1-6-1-15,-5 6 0 0,1 3-1 16,-7 1 1-16,-1 5 0 16,-6 4 1-16,-4 3-1 15,0 3 1-15,-4-7 1 16,1-2 0-16,-4-1 0 15,3-5 0-15,4-7 0 16,7-7 1-16,4-8-2 16,-1-4 0-16,8 0-2 15,10-3 1-15,4 0-1 16,0 3 0-16,-4 4-1 16,0 8 1-16,-7 7 1 15,-3 7 1-15,-4-4 1 16,-7 3 0-16,0 7 0 15,-3 2 1-15,-1 4-6 16,-3 0 1-16,0 0-11 16,0 3 0-16</inkml:trace>
  <inkml:trace contextRef="#ctx0" brushRef="#br0" timeOffset="321369.9588">18059 9373 8 0,'7'-4'4'0,"14"-14"9"0,-14 11 4 16,0 4-13-16,-3-6 0 16,6 2 4-16,-3 1 0 15,-3-3-10-15,-4 9 0 16,-4-3 7-16,-3 6 0 16,-3-3-2-16,-15 6 0 15,-3 0-1-15,-4 4 0 16,0 2 0-16,4 1 0 0,3-4 0 15,4 4 0-15,7-4 0 16,3-3 0 0,11 1-2-16,4-4 1 0,3 3-1 15,0 4 1-15,4 2-1 16,-8 1 1-16,1 2-1 16,-1-2 1-16,8-1 0 15,-11-2 1-15,0-1-4 16,0-3 1-16,-4-2-11 15,-6 2 1-15</inkml:trace>
  <inkml:trace contextRef="#ctx0" brushRef="#br0" timeOffset="322633.4914">18905 9181 9 0,'4'-9'4'0,"17"-4"6"0,-21 13 4 15,7-6-8-15,-3-3 0 16,-1 2 4-16,-3 1 0 0,0 6-13 16,-3-3 1-16,-8 12 8 15,-3 7 0-15,-4 0-3 16,1 3 0-16,3 2-2 16,3 8 0-16,4-11 0 15,7 4 1-15,7 0-1 16,7-9 1-16,7-4-1 15,7-6 1-15,11-6-1 16,-3-3 1-16,-1-6-1 16,-3-4 1-16,-8-12-2 15,-6 3 1-15,-7-1-1 16,-8 1 1-16,-10 3-1 16,-7 4 0-16,0 5-1 15,0 1 1-15,0 5-1 16,-1 4 0-16,5 6-6 15,-1 10 0-15,8-7-5 16,-1 10 0-16</inkml:trace>
  <inkml:trace contextRef="#ctx0" brushRef="#br0" timeOffset="323083.5874">19579 9031 29 0,'18'-38'14'0,"3"26"-14"0,-17 5 18 0,-1-5-14 16,-3-4 1-16,-3 4 2 16,-5-4 1-16,1 3-10 15,0 4 0 1,-3-4 7-16,-1 4 1 0,1 0-2 16,-5 2 0-16,1 7-1 15,-3 3 0-15,-4 13-1 16,-8 15 1-16,1 20-2 15,-4 11 1-15,4 14-1 16,3-4 1-16,4 0 0 16,4-3 0-16,3-6-1 15,3-10 0-15,7-6-3 16,1-16 1-16,3-3-5 16,3-18 0-16,-3-16-3 15,0-16 1-15,0 0 0 16,-3-10 0-16,-1-5 5 15,-3-4 0-15,0 3 7 16,4 1 0-16,3 2 3 16,7 1 0-16,7-1-1 0,14 13 1 15,11 3-3-15,3 10 0 16,8 0-11-16,-1 2 0 16,7 4-7-1,4-6 0-15</inkml:trace>
  <inkml:trace contextRef="#ctx0" brushRef="#br0" timeOffset="323741.7204">20556 8736 38 0,'7'-25'19'0,"8"0"-17"16,-12 22 27-16,-3-4-26 0,0 7 0 16,-3 4 1-1,-5 8 0-15,-6 7-5 0,-3 9 0 16,-8 0 5-16,0 13 0 15,1 6-2-15,-1 10 1 16,4-1-1-16,7-3 1 16,3-3-1-16,4-2 0 15,4-11-1-15,3-9 1 0,0-6-1 16,7-3 1 0,3 3 0-16,8-13 0 0,6-2-1 15,-2-7 0-15,2-10-1 16,1 1 1-16,-4-13-1 15,0 0 0-15,1-6 0 16,-1 3 0-16,-4 3-1 16,-3 3 1-1,1 3-2 1,-5 7 1-16,-3 6 0 16,0 6 0-16,-3 9-1 15,-1 4 1-15,1 3-6 16,-1 3 1-16,1 3-9 15,6 0 0-15</inkml:trace>
  <inkml:trace contextRef="#ctx0" brushRef="#br0" timeOffset="324508.0381">20662 9213 18 0,'0'3'9'0,"11"-13"3"15,-11 10-3-15,3-6-6 16,4 3 0-16,-3-3 4 16,-4 6 1-16,0-7-9 15,3 1 0-15,-3 6 7 16,0 3 0-16,-3 4-2 16,-1-1 1-16,-3 3-3 0,4 1 1 15,-1 5-1-15,1 4 1 16,3-6-2-16,3-1 1 15,-3 1-1-15,4 2 1 16,-1 1-1-16,1-3 1 16,3-7-2-16,-4 3 1 15,8-6 0-15,0 1 1 16,3-8-2-16,7-2 1 0,-4-3-2 16,1-7 0-16,3-3-1 15,-3-6 1-15,-4 6-1 16,0 1 0-16,-3-1 0 15,-4 6 0-15,0 4 2 16,0 3 1-16,-7 6 1 16,3 0 0-16,1 6 0 15,0 3 0-15,-1 1 0 16,1-1 1-16,-1 7-2 16,-3-4 0-16,0 1-1 15,4-1 1-15,-1-2-5 16,4-1 0-16,4-3-8 15,6 1 1-15,1-4-3 16,0 0 0-16</inkml:trace>
  <inkml:trace contextRef="#ctx0" brushRef="#br0" timeOffset="325108.1162">21078 9137 16 0,'11'-3'8'0,"7"22"3"0,-15-16 7 16,-3 7-12-16,-3-1 0 16,-4 7 3-16,0 2 0 15,0 1-13-15,-1 3 1 16,1-6 8-16,4 0 0 16,-1-4-4-16,1-2 1 15,-1-4-1-15,1-3 1 0,-1-6-1 16,4-3 0-16,4-7 0 15,3-6 0-15,7-6-1 16,7-6 0-16,0 6-1 16,0 0 1-16,1 9-1 15,-5 10 1-15,1-1 0 16,-4 7 0-16,-3 10 2 16,-1-1 0-16,-3 7 0 15,0 3 1-15,-7-7-1 16,4 4 1-16,-8 3-1 15,1-4 0-15,-4-2-1 16,0-7 1-16,0 0-1 16,0 1 0-16,3-4 0 15,4-3 0-15,4-10-1 16,3-2 1-16,7-4-1 0,10-9 0 16,1 3-1-1,7-3 0-15,-4 0 0 16,-3 6 0-16,-4 0 0 0,0 7 0 15,-7 9 1-15,-3 6 1 16,-1 9-1-16,-3-2 1 16,-7 18 1-16,0 0 0 15,-3 0 0-15,-1-2 0 16,4-8-3-16,0 1 1 16,0-13-5-16,4 1 1 0,3-4-7 15,4-6 0-15,3-4-5 16,7-2 0-16</inkml:trace>
  <inkml:trace contextRef="#ctx0" brushRef="#br0" timeOffset="325516.1121">21816 8723 42 0,'17'-12'21'0,"8"15"-25"16,-25 0 37-16,0 3-30 15,0 1 1-15,-7 8 2 16,-4 10 0-16,1 4-8 15,-1 8 0-15,-3 10 5 16,-3 10 1-16,-5 5-2 16,1-5 0-16,4-4-1 15,2-6 1-15,5-9-1 16,-1-7 1-16,4-9 0 16,4-6 0-16,3-13 0 15,3-3 0-15,8-13-2 0,-1-5 1 16,5-7-1-16,2-4 0 15,-3 1-1-15,7 6 0 16,8 0-1-16,-1 3 1 16,4 7 0-16,-8 2 0 15,-2 10-1-15,-5 10 1 16,-3 2 0-16,0 7 0 16,-14 6 0-16,-17 4 1 15,-4-1 0-15,-8-6 0 0,-6 3 0 16,0-10 0-16,-1-2-5 15,12-4 0-15,10-9-10 16,10 0 1-16</inkml:trace>
  <inkml:trace contextRef="#ctx0" brushRef="#br0" timeOffset="326068.8293">21915 9200 33 0,'-4'19'16'0,"15"3"-11"15,-4-19 16-15,0 3-18 16,7-3 0-16,-4-3 1 16,8-3 0-16,3-6-6 15,7-4 1-15,8-6 4 16,3-2 0-16,-1-8-2 16,-6 1 1-16,-4 0-2 15,-7 0 1-15,-6 3-1 0,-8 6 1 16,-11 3-1-16,-10 10 1 15,-7 9 0-15,-4 3 1 16,-3 19-1-16,3 7 1 16,4 5 0-16,3-2 0 15,8-1-1-15,6 1 1 16,4-7-1-16,4-3 1 16,6-6-1-16,8-10 1 15,3-9-1-15,7-6 1 0,4-10-1 16,0-6 0-16,-4-12-2 15,0 3 1-15,-3 9-1 16,-4 3 0-16,4 6 0 16,-7 4 0-16,-4 12 1 15,0 16 0-15,-7 3 0 16,-7 0 0-16,0 6 0 16,-11 3 1-16,1-9 0 15,-1 0 1-15,-3-9 0 16,0-4 0-16,3-15 0 15,4-4 0-15,11-12 0 16,3-9 0-16,14-10-3 16,14-3 1-16,4-3-7 15,7 0 0-15,3 10-8 16,-3 5 0-16,-3 14-2 16,-15-8 0-16</inkml:trace>
  <inkml:trace contextRef="#ctx0" brushRef="#br0" timeOffset="328320.9182">23626 8664 36 0,'0'6'18'0,"3"-50"-14"0,-3 35 30 16,0-1-31-16,0-2 1 15,-3 2 2-15,-5-2 0 16,-2-1-7-16,-11 1 1 15,0 2 5-15,-4 10 0 16,0 4-2-16,0 5 1 0,1 10-1 16,-4 6 1-16,-1 6-2 15,5 16 1-15,-1-3-1 16,-3 9 0-16,3 7 0 16,4 3 1-16,3 3-2 15,4-7 0-15,7-6-1 16,0-9 0-16,3-6-5 15,1-10 0-15,-1-3-5 16,1-9 0-16,-8-3-5 16,1-10 1-16,-4 0-4 15,0-16 0-15,-1 4 5 32,58 3 13-32,-96-32 1 15,49-3 0-15,8 4 6 16,6-1 0-16,5 7 5 15,2 2 1-15,1 4-7 16,-1 3 0-16,1 7-4 16,0-4 0-16,-1 9-2 15,4 1 0-15,1 0-1 0,-1 2 1 16,-4 4-1-16,-2 3 0 16,-1 3 0-16,3 4 1 15,-3 2 0-15,1 4 1 16,-1 2 0-16,-7 4 0 15,-4 0 0-15,1 3 1 16,-8 0 1-16,1 3 0 0,-4 3-1 16,-4 0 1-16,1-3-1 15,2-3 1-15,1-6-1 16,0-3 0-16,4-10 0 16,3 0 0-16,3-9-1 15,4-4 0-15,4-9 0 16,-7-6 0-16,13-6-1 15,-10-4 1-15,4 4-1 16,6 3 0-16,1 3-1 16,3 3 1-16,0 0-2 15,-3 12 0-15,0 1-7 16,-1 9 1-16,4 6-8 16,1 10 0-16</inkml:trace>
  <inkml:trace contextRef="#ctx0" brushRef="#br0" timeOffset="329057.251">23763 8987 34 0,'7'-13'17'0,"-7"-9"-7"0,0 16 21 15,-3 0-27-15,-4 3 0 16,-4 3 3-16,-3 0 0 15,0 6-9-15,-4 6 1 16,4 4 5-16,3 0 0 16,1-1-3-16,-1 11 1 15,4-4-1-15,4 3 0 16,-1-10-1-16,4-2 0 0,4-4-1 16,3-6 1-16,3-3-2 15,8-9 1-15,0-7-1 16,3-3 1-16,3-2-1 15,1-1 0-15,-4 3 1 16,0 0 0-16,1 3 1 16,-1 7 0-16,-4 3 0 15,1 6 1-15,-4 6 0 16,-3 6 0-16,-8 1 0 16,-3 6 1-16,-7 0-2 15,0-4 1-15,-3 4 0 16,3 0 0-16,0-7 0 15,3-2 0-15,4-10-1 16,7-10 0-16,4-2-1 16,3-4 1-16,3 1-1 0,-2-4 0 15,2 3-2-15,1 3 1 16,-1 4 1 0,-2 3 1-16,-5 6 0 0,-3 9 1 15,-3 7 0-15,-4 3 0 16,-4 0 1-16,8-1 0 15,-8 4-1-15,4-9 1 16,0-1-3-16,4-5 1 16,6-7-3-16,8-16 1 0,7 0 0 15,-1-6 0-15,5-6-2 16,-1-3 0-16,4 6 3 16,-4 3 0-16,-4 6 3 15,-2 7 0-15,-5 6 1 16,-3 9 1-16,-3 9 0 15,-8 4 0-15,1 6-2 16,3 4 0-16,-3-1-7 16,3 0 0-16,0-6-9 15,7 0 0-15,-4-6-2 16,1-13 0-16</inkml:trace>
  <inkml:trace contextRef="#ctx0" brushRef="#br0" timeOffset="332630.3762">25188 8714 31 0,'11'0'15'0,"0"-13"-4"0,-11 7 16 0,7-3-24 15,0 3 0-15,-11-1 4 16,4 1 0-16,-7 0-8 16,-7-4 1-16,-4 4 5 15,1 3 1-15,-8 6-2 16,-3 3 1-16,-8 10-2 16,-2 9 0-16,-1 6-1 0,7 1 0 15,0-4-1 1,15 0 1-16,6 4-2 15,8-4 1-15,6 0-1 16,8-6 0-16,6 0-1 0,12-10 1 16,-5-5-2-1,4-4 0-15,4-3-1 0,-4-3 1 16,15-4-1-16,-11-2 0 16,-4 0 0-16,-4-4 1 15,-2 4 1-15,-5-1 1 0,1 4-1 16,0 0 1-16,-4-1 0 15,0-2 0-15,-4 0 0 16,-3-1 0-16,0 4 0 16,-7 6 0-16,0-6 0 15,-3 3 0-15,-4 3 0 16,0 6 1-16,0 0-1 16,-4-3 1-16,1 4 0 15,3-1 0-15,-1 0-2 16,5 0 1-16,3 4-4 15,3-7 0-15,1 0-1 16,-4 0 0-16,4 0 0 16,-1 0 0-16,1 1 1 15,-4-4 0-15,0 0 3 16,0 0 1-16,0 0 1 16,3-7 0-16,-3 7 0 15,4-6 0-15,-4 6-1 16,0-6 0-16,3 3-9 0,4 3 1 15,4 3-3-15,6-16 1 16</inkml:trace>
  <inkml:trace contextRef="#ctx0" brushRef="#br0" timeOffset="334792.8025">25400 8943 13 0,'-7'-22'6'0,"10"13"-6"0,1 5 7 0,0-2-4 15,-4 6 1-15,3-6 2 16,1 0 1-16,3 2-8 15,-7 4 0-15,0 0 6 16,0 0 1-16,0 0-3 16,-11 4 1-16,-3 5-1 15,-7 4 0-15,3 2-1 16,-7 7 1-16,-3 3-1 16,0-3 0-16,3 0 0 15,8 3 0-15,10 0 0 16,7 4 0-16,3-7 0 15,8-7 1-15,3-5-2 16,3-7 1-16,8-3-1 16,0-7 1-16,0 1-2 15,-4-9 1-15,-4 2-1 0,-6-3 1 16,0 1-1-16,-4-1 0 16,0 0 0-16,-4 1 0 15,4 2-1-15,0 0 1 16,7 4 0-16,8 0 0 15,-1 2-1-15,0 1 1 16,0 3 0-16,4-3 0 16,-1 6-1-16,-2-3 1 0,2 3-1 15,-3 3 1-15,-3 3-1 16,0 0 1-16,-1 4 0 16,-6-1 0-16,-4 4 0 15,0 5 0-15,-10 8 0 16,3-8 1-16,-4 4 0 15,-3 0 0-15,-4-3 1 16,1-10 0-16,3-5 0 16,0-11 0-16,3 1 0 15,4-13 0-15,7-3-1 16,7-3 1-16,4 0-2 16,0-3 1-16,3 3-2 15,-4 6 1-15,-2 0-1 16,-5 4 0-16,4 2 0 15,-3 4 0-15,-1 5 0 16,1 4 1-16,0 7 0 0,-1 5 0 16,1 7 0-16,-4 0 0 15,-4 0 0-15,-6-1 1 16,-1 8-1 0,-3-4 1-16,0-4 0 0,0-8 0 15,4 2 0-15,-1-9 0 16,0-6 0-16,4-6 1 15,4-1-1-15,3-2 0 16,4-4-1-16,6-3 1 16,4 1-1-16,1-1 0 15,2 3-1-15,1 4 1 0,-4 2-1 16,-3 4 1-16,-1 3-1 16,-6 6 1-16,-4 6-1 15,-3 4 1-15,-4 3 0 16,-4 2 0-16,-3 7-3 15,0-3 0-15,3 0-4 16,4 3 0-16,4-6-4 16,7-9 0-16,-1-4-3 15,8-3 0-15</inkml:trace>
  <inkml:trace contextRef="#ctx0" brushRef="#br0" timeOffset="335257.3433">26183 8977 24 0,'0'-28'12'0,"7"13"-9"15,-7 15 20-15,0-10-18 16,0 10 1-16,0 0 3 0,4 10 0 16,-4 2-11-16,0 7 1 15,-4 9 7-15,-3 10 1 16,0 9-2-16,-3 3 0 16,-1 3-2-16,0 1 0 15,-3-1-1-15,-3 3 1 16,-1-2-1-16,0-10 0 15,1-10-1-15,-1-3 1 16,4-6 0-16,0-9 1 16,3-10-1-16,4-12 0 15,4-19-2-15,10 3 1 0,10-25-2 16,5-9 1-16,6-17-3 16,0-2 1-16,0 0-1 15,4 9 1-15,-4 10 0 16,7 2 1-16,-6 4-1 15,2 6 1-15,1 13 0 16,3 6 0-16,1 6-1 16,-5 13 1-16,-2 12-1 15,-5 0 1-15,-17 4 0 16,-14 5 1-16,-10 10 0 16,-1 4 0-16,-10 2 1 15,-7-6 0-15,-1-3-4 16,8-9 0-16,10-4-10 15,15-3 1-15,10-12-3 16,11-7 1-16</inkml:trace>
  <inkml:trace contextRef="#ctx0" brushRef="#br0" timeOffset="336054.019">26755 8886 24 0,'14'-6'12'0,"0"0"-8"0,-7 3 19 16,4-7-20-16,-4 4 1 15,0 0 0-15,0 3 1 16,-4-4-7-16,-10 7 1 16,-3-3 4-16,-5 10 1 15,-2-1-2-15,-8 3 0 0,-3 4 0 16,0 6 0 0,3-1 0-16,4 1 0 0,7 3 0 15,7-3 0-15,7-3-1 16,7-4 1-16,3 1-1 15,4-7 1-15,4-3-1 16,-4-6 0-16,0-6-1 16,0-4 0-16,4-3-1 15,-4 1 1-15,4-1 0 16,-8 4 1-16,-3 2 0 16,0 4 0-16,4 9 0 15,-4 3 1-15,7 10-1 16,-3-4 1-16,3 4 0 15,-3 3 0-15,-4-7-5 16,0 4 1-16,0 0-5 16,-4-4 0-16,1-2-7 15,3-13 1-15,7-4-2 0,4-5 0 16</inkml:trace>
  <inkml:trace contextRef="#ctx0" brushRef="#br0" timeOffset="336413.3468">27072 8852 35 0,'-10'-22'17'0,"17"47"-23"0,-4-22 34 16,-3 0-25-16,0-3 0 16,-3 10 1-16,-1 2 1 15,1 7-6-15,-4 0 0 16,-4 6 4-16,0-6 0 16,1-3-1-16,-1-4 1 0,4-3-1 15,4-5 1-15,-1-8-1 16,8-5 1-16,3-7-2 15,7-6 1-15,3 4-1 16,1-7 0-16,7-1-2 16,-1 5 1-16,1 8-1 15,3 0 1-15,-3 1-1 16,-4 9 1-16,-3 6 0 16,-4 6 1-16,0 1 0 15,-3-1 0-15,-4 7 0 16,-4 3 1-16,-3 3-1 15,0 3 1-15,-3-7-5 16,-1 4 1-16,1-6-6 16,-1 0 1-16,4-7-8 15,4-6 0-15</inkml:trace>
  <inkml:trace contextRef="#ctx0" brushRef="#br0" timeOffset="337089.7712">27471 8723 31 0,'-4'0'15'0,"15"-3"-8"16,-11 3 20-16,3 3-25 16,-6 7 0-16,3 5 1 0,0 1 1 15,0 3-5-15,0-3 1 16,3-1 3-16,-3-2 0 15,4-1-1-15,3 1 0 16,0-4 0-16,0-2 1 16,0-4-1-16,4-3 0 15,3-6-1-15,3-7 0 16,5-6-1-16,2-6 1 16,1-3-2-16,0 6 1 15,-4 3-1-15,-3 3 1 0,-4 7-1 16,-7 6 1-16,-11 6 0 15,-6 13 1-15,-8 12 0 16,-7-3 0-16,1 16 0 16,-1 6 1-16,-3 19-1 15,6-19 1-15,-6 22-4 16,-3-7 1-16,6-8-7 16,-3 2 1-16,17-9-8 15,4-12 1-15</inkml:trace>
  <inkml:trace contextRef="#ctx0" brushRef="#br0" timeOffset="337660.2884">28420 8542 29 0,'14'-4'14'0,"-18"-33"-1"15,4 37 15-15,0 0-26 16,0 0 1-16,0 6 2 16,0-3 1-16,0 7-6 15,-7 5 0-15,4 10 5 16,-1 7 0-16,1-4-1 16,-4 10 1-16,3-4-2 15,4 4 0-15,-3-10-1 16,3 0 0-16,0-3 0 15,0 0 0-15,0-3-5 0,0-6 1 16,0-4-12-16,3-2 1 16,4-7-4-16,4-22 1 15</inkml:trace>
  <inkml:trace contextRef="#ctx0" brushRef="#br0" timeOffset="338920.6658">29651 8438 27 0,'14'-12'13'0,"-17"-7"1"0,3 12 14 16,3 1-24-16,-3 3 0 16,0 3 3-16,0 6 0 15,0 7-8-15,-3 9 0 16,-4 6 6-16,-8 19 0 16,-2-6-2-16,-1 6 1 15,4 6-2-15,0-6 0 16,0 0 0-16,3 0 0 15,1-3-1-15,3-3 0 0,0-7-6 16,-1-5 1-16,1-7-8 16,4-7 0-16,3-5-4 15,3-17 0-15</inkml:trace>
  <inkml:trace contextRef="#ctx0" brushRef="#br0" timeOffset="339356.7387">29489 8761 42 0,'-7'-13'21'0,"3"13"-22"16,4 0 37-16,0-6-35 16,0 6 1-16,11 0 0 15,3 0 0-15,7-3-3 16,11 0 0-16,-1-6 2 16,8 2 0-16,4-5-3 15,6 2 0-15,0-2-1 16,-3 2 1-16,-7 4-1 15,-7 0 1-15,-7 3-1 16,-8-4 1-16,-6 4 1 16,-11 3 1-16,-7 0 0 0,-7 10 1 15,-4-4 0-15,-3 7 0 16,0 2 0-16,-1 7 1 16,1 6-1-16,4-3 1 15,3-6 0-15,6 0 0 16,1 0 0-16,7-7 0 15,4-2 0-15,7-4 0 16,6-3 0-16,1-3 0 0,-1-6-1 16,1-7 1-16,-4-2-2 15,0-4 1-15,-3 3-1 16,-1 4 0-16,-2-1-1 16,-1 4 0-16,-4 2-5 15,-3 7 1-15,0 0-9 16,0 7 0-16</inkml:trace>
  <inkml:trace contextRef="#ctx0" brushRef="#br0" timeOffset="340244.8707">30727 8767 29 0,'18'-15'14'0,"-4"2"0"15,-14 13 14-15,0 0-26 16,-4 6 1-16,-3 4 3 16,0 15 0-16,-4-3-7 15,1 12 0-15,-8 10 4 0,-3 16 1 16,0 6-2-16,0-4 1 16,0-2-3-16,-1 0 1 15,5-4 0-15,-1-22 0 16,8-2 1-16,-1-10 0 15,4-3 0-15,3-1 0 16,4-21 0-16,0-6 1 16,7-16-2-16,4-13 0 0,0-18-1 15,3-13 0-15,3 3-1 16,1-3 0-16,10 6-1 16,-3 4 1-16,0 8-1 15,-1 14 0-15,5 9 1 16,2 2 0-16,5 8 0 15,2 5 1-15,-2 7-2 16,-5 6 1-16,-9 6 0 16,-12 3 1-16,-10 7-1 15,-7 3 1-15,-3 0 0 16,-5-4 0-16,1 1 0 16,-3 0 1-16,3 0-6 15,3-4 0-15,0-3-6 16,8-2 0-16,6-4-3 15,8-3 0-15</inkml:trace>
  <inkml:trace contextRef="#ctx0" brushRef="#br0" timeOffset="340498.0434">31200 8447 28 0,'7'-25'14'0,"21"25"-7"0,-25 0 23 15,5 0-27-15,-5 7 1 16,-3 5 3-16,-3 13 1 16,-1 10-9-16,-3-1 0 15,-4 1 5-15,-3 6 1 0,0-1-2 16,7 7 0-16,-3-9-2 16,2-7 1-16,1-2-5 15,-3-1 0-15,3 0-6 16,0-3 1-16,3-6-7 15,1-3 1-15</inkml:trace>
  <inkml:trace contextRef="#ctx0" brushRef="#br0" timeOffset="340902.6264">31376 8764 25 0,'14'0'12'0,"-7"-16"-7"15,-7 16 14-15,0 0-17 16,-3 0 1-16,-4 4 1 16,-7-1 1-16,-4 3-6 15,-3 7 1-15,-7-1 3 16,-1 1 1-16,5 2-1 0,6-2 0 16,0 3-1-16,4-1 0 15,4 4-1-15,6-3 1 16,8-4 0-16,3-2 0 15,7-4-1-15,3-9 1 16,5-3-2-16,-5-4 1 16,1-2-1-16,-4-7 0 0,0 3-1 15,-3 4 0-15,-1-1 0 16,1 7 0-16,-4 3 2 16,-4 12 0-16,-3-3 0 15,0 4 1-15,0 2 0 16,0 7 0-16,0 3-2 15,0-3 0-15,0 0-7 16,4-4 1-16,-1-2-8 16,8-4 1-16</inkml:trace>
  <inkml:trace contextRef="#ctx0" brushRef="#br0" timeOffset="341307.9279">31563 8770 23 0,'4'-12'11'0,"13"28"-3"16,-13-16 9-16,3 6-13 16,0 10 1-16,-4-4 0 0,-3 1 1 15,0 2-8 1,-3 4 0-16,-4 3 5 0,-4 0 1 16,1 0-3-16,-1 0 1 15,0-10-1-15,1-2 1 16,3-7-1-16,7-9 1 15,3-4-1-15,8-5 0 16,3-4-1-16,4 3 0 16,-1-3-1-16,1 1 1 15,0 2-1-15,-4 6 0 16,-4 1 2-16,4 3 0 16,-3 6 1-16,3 6 0 0,-7 3 0 15,4 1 0-15,-1 6 0 16,1 2 1-16,-4 4-2 15,0 0 0-15,0 6-1 16,-7-12 1-16,-3 3-6 16,-1-7 1-16,-3 4-7 15,3-10 0-15,4 4-3 16,0-10 1-16</inkml:trace>
  <inkml:trace contextRef="#ctx0" brushRef="#br0" timeOffset="341682.8587">32195 8391 39 0,'0'-6'19'0,"7"9"-20"0,-7 0 37 15,0 6-33-15,-4 7 1 16,-3 6 2-16,-4 16 0 16,-3-1-8-16,-7 7 1 0,0 6 5 15,0 7 1-15,3-13-3 16,-3 6 1-16,0 0-1 15,0 0 1-15,-1-6-5 16,5 0 0-16,-4-9-4 16,7-14 0-16,3-11-9 15,7-7 1-15,8-9-3 16,3-7 1-16</inkml:trace>
  <inkml:trace contextRef="#ctx0" brushRef="#br0" timeOffset="341851.573">31944 8792 37 0,'-3'-12'18'0,"17"2"-16"16,-7 7 34-16,7 0-33 16,3 0 0-16,8 3 0 15,3-3 0-15,4 0-6 16,0 3 1-16,0-3-1 0,3 6 1 16,0-3-10-16,0-7 0 15,1 7-1-15,-8-9 1 16</inkml:trace>
  <inkml:trace contextRef="#ctx0" brushRef="#br0" timeOffset="342538.3797">32801 8460 36 0,'0'-3'18'0,"4"0"-17"16,-4 3 36-16,0 0-35 15,0 3 0-15,0 6 3 16,0 7 0-16,0 12-5 16,0 7 0-16,0-1 4 15,0 4 1-15,0 3-2 16,0-1 1-16,0-5-1 15,0-4 0-15,0 4-2 16,0-7 1-16,0-3-9 16,3-3 0-16,11-6-9 15,1-13 0-15</inkml:trace>
  <inkml:trace contextRef="#ctx0" brushRef="#br0" timeOffset="348965.334">25174 7764 22 0,'-10'-3'11'0,"17"12"-3"15,-11-9 14-15,1-6-17 16,3 6 0-16,0-6 1 15,0 6 1-15,0-7-10 16,-4 7 1 0,1 10 6-1,-1 5 0-15,1 4-1 16,-1 6 0-16,0 10-1 16,4 6 1-16,0 2-1 0,4 1 1 15,0-3-1-15,-1 0 1 16,4-10-1-16,7 4 0 15,4-13 0-15,0-7 0 16,-4-8 0-16,0 5 0 16,-4-2 0-16,1-10 0 15,-1 0-1-15,-2-10 0 16,-1 1 0-16,0-4 0 0,3-2-1 16,4-1 0-16,0 0-1 15,1 1 0-15,2 2-2 16,-3 7 0-16,0 6-2 15,-3 0 0-15,0 3 0 16,-11-3 0-16,0 0 0 16,-4 0 1-16,4 0 1 15,-3 3 1-15,3-6 1 16,-4 9 1-16,4 0 0 16,0-6 0-16,0 4 1 15,0-1 0-15,4 3 0 16,-4-3 0-16,0 6 0 15,-4-2 1-15,4-1 0 16,0 3 1-16,4 1-1 16,-1 2 0-16,4 1 0 15,0-4 0-15,0 1 0 16,-3 2 0-16,3-5-2 0,-4 5 1 16,4-6 0-16,0 4 1 15,-3-7-1-15,0-6 1 16,3-7-1-16,3 1 0 15,1 0 0-15,3-4 0 16,0 0-1-16,-3 4 0 16,-1 3-1-16,-3 0 1 15,0-4-1-15,-7 4 0 16,0 6 0-16,4-6 0 16,-4 6 0-16,0 0 0 15,7 6 0-15,-4 0 0 0,4-3 0 16,-3 10 0-16,3-1 0 15,0 4 1-15,0-3 0 16,0 2 0-16,-3 1 0 16,-1-7 1-16,1-2-1 15,-1 2 1-15,-3-3 0 16,4-3 0-16,-4-3 0 16,0 0 0-16,0 0-1 15,3-6 1-15,1-3-1 16,-4-1 0-16,3 7 0 15,-3 3 0-15,7-6 0 16,0 0 0-16,1 6 0 16,-5-4 0-16,-3 4-1 15,4-6 1-15,-4 6 0 16,0 0 0-16,0 0 0 16,0 0 0-16,3-6 0 0,-3 6 0 15,4 0 0-15,-1-6 0 16,1 9-1-16,-4-3 1 15,3-3 0-15,1 0 0 16,3-4 0-16,-7 7 1 16,7-3-1-16,-4 0 0 15,1-3 0-15,7 6 0 16,-1-7 0-16,1 7 1 0,-1-6-2 16,-3 6 1-16,4-6-1 15,-4 3 1 1,0 3-1-16,4 3 1 0,-4 3-1 15,0 0 0-15,0 1 0 16,0 5 1-16,-4-2-1 16,-3 2 0-16,-3 1 1 15,-1 2 0-15,1-8 0 16,-4 2 1-16,3-3 0 16,-3-2 0-16,7 2 1 15,-3 0 0-15,3-9-1 16,0-6 1-16,7-4-1 15,0-3 1-15,-4 4-1 16,4-4 0-16,0 4-1 16,4-1 0-16,-1-3-1 15,5 7 1-15,-1-4-1 16,0 10 0-16,-4 3-1 16,-3 0 1-16,1 3 0 15,-5 10 0-15,-3-4 0 0,0 4 0 16,0 3 0-16,0-1 0 15,0 1 1-15,0-7 1 16,0-2 0 0,0-1 0-16,4-3 0 0,3-6 0 15,3-7 1-15,4 1 0 16,8-7-1-16,-1 4 0 16,0-4-1-16,0 4 0 15,-3 2-1-15,-1 1 0 0,-3 6-1 16,-3 3 0-16,-4 3 0 15,-3 6 1-15,-1 4-1 16,-3 2 1-16,0-2 1 16,0 6 1-16,0-7 0 15,0 1 1-15,4-7-4 16,-1 4 0-16,4-7-5 16,0 0 0-16,0 0-8 15,0-9 1-15</inkml:trace>
  <inkml:trace contextRef="#ctx0" brushRef="#br0" timeOffset="349490.0448">26264 7899 10 0,'29'-44'5'0,"20"9"11"16,-38 26-5-16,-4-1-5 16,0 1 0-16,-4 0 4 0,-3 2 0 15,0 7-13 1,0 0 1-16,-3 4 8 0,-1 2 0 15,-3 6-4-15,4 7 1 16,-1 9-2-16,-3 10 1 16,0 9-2-16,0 6 1 15,3-2-1-15,-6 5 1 16,-1-9-1-16,1-9 1 16,-1-1 0-16,4-9 0 15,-4-2 0-15,4-8 1 16,0 1-1-16,4-6 1 0,-4-4 0 15,3-6 1-15,4-3-1 16,7-6 0-16,4 3-1 16,3-7 1-16,3 1-1 15,5-10 1-15,-1 0-2 16,0 4 0-16,-3-1-1 16,-1 4 1-16,1 5-1 15,0 1 0-15,-1 3-1 16,8 3 1-16,-4 6-1 15,4 13 0-15,-4-3 0 16,-7-7 1-16,-7 4 0 16,-14-1 1-16,-11 4 0 15,-10-1 1-15,-4 1 0 16,-6 0 0-16,-1-7 0 16,4-2 1-16,6-4-6 15,15-3 1-15,11 0-7 16,10-7 0-16,14 4-4 0,7 0 1 15</inkml:trace>
  <inkml:trace contextRef="#ctx0" brushRef="#br0" timeOffset="350059.8264">26476 8316 20 0,'-7'15'10'0,"21"-18"-3"0,-7-3 14 0,4 6-16 16,6-6 0-16,4-1 2 15,8 7 0-15,-1 0-10 16,0 4 1-16,0-11 6 16,1-2 0-16,2-4-2 15,-2-2 0-15,-1-1-2 16,-7-6 1-16,-7 3-1 16,-3-3 1-16,-8 7-2 15,-6-1 1-15,-4 3-1 16,0 7 1-16,-1 9-1 15,-2 4 1-15,-1 2 0 16,4 10 1-16,0 3 0 16,4 0 0-16,-1 3 0 15,4 3 1-15,0 0 0 16,0-3 0-16,4-3 0 16,3-6 0-16,7-7 0 15,3-9 1-15,8-6-1 16,0-10 0-16,-4 1-1 15,-3-4 0-15,-1 0-1 0,-3 3 0 16,4 1-2-16,0 8 1 16,3 4 0-16,-3 10 0 15,-1 2-1-15,-3-3 0 16,-7 7 0-16,-3 6 1 16,-8 6 0-16,-3-3 0 15,0-4 1-15,-3-5 1 16,-1-7 0-16,4-9 1 15,3-6 0-15,8-7 1 16,7 7-1-16,10-7 0 0,10-12-6 16,5 6 1-16,6-3-10 15,7 3 1-15,8 3-2 16,6 6 0-16</inkml:trace>
  <inkml:trace contextRef="#ctx0" brushRef="#br0" timeOffset="364729.6458">7962 2643 17 0,'7'-19'8'0,"4"22"-2"0,-11-3 9 0,3 0-9 15,-3 0 0-15,4 0 5 16,-1 0 0-16,-3 10-11 15,0-4 0-15,-14 10 9 16,7 3 1-16,-24 3-4 16,13-1 1-16,-21 17-3 15,18-3 1-15,-11 2-4 16,11-2 1-16,3 2-6 16,-3-5 1-16,11-4-6 15,3 0 0-15,7-22-7 16,0 1 1-16</inkml:trace>
  <inkml:trace contextRef="#ctx0" brushRef="#br0" timeOffset="365014.4861">7715 2765 35 0,'-7'4'17'0,"-3"-20"-9"0,10 13 25 15,0 3-27-15,0 0 0 16,0 3 3-16,0 3 0 16,0-6-12-16,0 0 1 15,0 0 9-15,0 0 0 0,7 3-4 16,0 4 1 0,7 11-2-16,0-2 1 0,0 6-5 15,0 0 1-15,7-3-8 16,-10-7 1-16,10 13-10 15,-7-6 1-15,4-3-2 16,-4 0 1-16</inkml:trace>
  <inkml:trace contextRef="#ctx0" brushRef="#br0" timeOffset="365419.6419">7849 3132 48 0,'-7'-9'24'0,"7"9"-23"0,0 0 50 16,0 0-52-16,0 0 1 0,7 3 0 15,-7 3 0-15,11 7 0 16,-11 2 0-16,7 4-1 15,-4 0 1-15,1 3-5 16,0-6 1-16,-1 6-6 16,-3-3 1-16,0-7-6 15,0 1 0-15</inkml:trace>
  <inkml:trace contextRef="#ctx0" brushRef="#br0" timeOffset="365647.088">7973 3123 47 0,'-4'0'23'0,"4"-3"-20"16,0 3 43-16,7 3-45 0,0 0 1 16,7 6 0-16,-3-2 0 15,0 21-3-15,-8-3 1 16,-3 6-4-16,0 1 1 15,-3 15-11-15,3-13 1 16,10 4-3-16,-3-10 1 16</inkml:trace>
  <inkml:trace contextRef="#ctx0" brushRef="#br0" timeOffset="368420.6681">9035 2819 24 0,'0'-13'12'0,"7"-9"2"0,-4 13 13 16,1-1-24-16,-1 4 0 16,-3 6 4-16,0 0 0 15,0 0-8-15,0 0 1 16,-14 10 5-16,0-1 0 16,-18 19-2-16,8-6 0 15,-12 35-2-15,5-14 1 16,6 11-3-16,7-20 1 15,-3 7-5-15,7-10 0 16,7-9-4-16,7 0 0 16,0-12-5-16,0-1 1 15,3-18 0-15,-3 9 0 0</inkml:trace>
  <inkml:trace contextRef="#ctx0" brushRef="#br0" timeOffset="368632.5113">8819 2838 28 0,'7'-32'14'0,"-3"38"-6"15,-4-6 29-15,0 0-31 16,0 0 0-16,4 4 2 16,-1 2 1-16,-3 10-11 15,0-7 0-15,4 3 7 16,-1 1 0-16,8 3-3 16,-1-4 1-16,4 7-2 15,1-3 0-15,9 3-4 16,-6-10 0-16,3 10-8 15,-3-7 1-15,3 10-6 0,-7-3 0 16</inkml:trace>
  <inkml:trace contextRef="#ctx0" brushRef="#br0" timeOffset="369099.6779">9144 2972 40 0,'-14'16'20'0,"14"-29"-18"16,0 13 33-16,3 7-33 15,1-7 1-15,-4 3 1 16,0 3 0-16,7 7-5 0,-7-1 0 16,4 7 3-16,-1-6 0 15,-6 12-2-15,-1 0 0 16,-3 0-5-16,0-3 0 16,3 0-7-1,1-3 1-15,13-10-3 0,1 0 0 16</inkml:trace>
  <inkml:trace contextRef="#ctx0" brushRef="#br0" timeOffset="369457.4241">9264 3051 28 0,'0'12'14'0,"0"-27"-7"15,0 15 24-15,0-4-31 16,3-5 0-16,-3 9 1 16,0 0 0-16,8 0-1 15,-1-6 0-15,7-4 0 16,-4 7 1-16,4-12-1 16,-3 5 1-16,3 1 0 15,-3 2 0-15,-1 14 0 16,1-4 1-16,-11 19 1 15,0-3 0-15,-4 6 0 16,4-3 0-16,-17 9-1 16,6-3 1-16,4-6-2 0,0-3 0 15,14-10-4-15,-3 4 1 16,27-32-11-16,-13 7 1 16,21-10-2-16,-11 0 1 15</inkml:trace>
  <inkml:trace contextRef="#ctx0" brushRef="#br0" timeOffset="370720.4568">11793 10740 30 0,'18'-10'15'0,"-7"7"-3"0,-11 3 15 16,0 0-26-16,-4 3 0 15,-3 0 1-15,-4 13 1 16,-6 6-4-16,-8 6 0 16,-3 7 3-16,-4-1 0 15,0 1 0-15,-3 2 0 16,3-2-3-16,1-7 1 0,2 0-5 16,5-6 1-16,3-3-8 15,3-3 0-15</inkml:trace>
  <inkml:trace contextRef="#ctx0" brushRef="#br0" timeOffset="370946.6098">11486 10893 40 0,'0'-15'20'0,"25"-14"-18"0,-18 26 33 15,4 3-30 1,-1 10 1-16,1-1 0 15,0 1 0-15,-1 12-9 16,1 3 1-16,-1 0 5 16,4 6 1-16,0-9-5 15,4 3 0-15,0 0-5 16,-1 0 0-16,5 0-9 16,2 0 0-16</inkml:trace>
  <inkml:trace contextRef="#ctx0" brushRef="#br0" timeOffset="371424.5554">11949 11107 36 0,'14'-4'18'0,"-11"1"-10"16,-3 3 22-16,4-6-29 16,-4 9 0-16,0 0 1 15,0 4 0-15,0 5-3 0,-4 4 0 16,1 3 3-16,-1 6 0 15,1 0-1-15,3 9 1 16,0-9-5-16,3 4 1 16,1 2-8-16,3-12 0 15,3-7-3-15,4-2 1 16</inkml:trace>
  <inkml:trace contextRef="#ctx0" brushRef="#br0" timeOffset="371785.5184">12107 11166 38 0,'-7'-9'19'0,"7"-1"-23"0,4 4 35 0,3-3-29 15,7-4 0-15,11 7 0 16,3 0 1-16,4-1-5 16,-4 4 1-16,0 3 2 15,-7 0 1-15,-10 6-2 16,-8 10 1-16,-13 9 0 16,-11 3 1-16,-4 7 1 0,-3-4 0 15,3 1-1 1,4-7 1-16,7-10 0 0,10-2 1 15,11-13-6-15,18-13 0 16,14 4-8-16,3-4 1 16,18-2-6-16,0-7 1 15</inkml:trace>
  <inkml:trace contextRef="#ctx0" brushRef="#br0" timeOffset="372825.5267">12954 10909 39 0,'-4'-9'19'0,"12"-4"-16"16,-8 7 20-16,0 6-24 15,0 0 1-15,0 6-5 16,-4 4 1-16,4 2-4 16,-4 7 0-16</inkml:trace>
  <inkml:trace contextRef="#ctx0" brushRef="#br0" timeOffset="372944.4595">12926 11119 39 0,'3'3'19'0,"22"16"-23"0,-18-16 31 15,0 4-37-15,7-4 1 16,7 3-11-16,-3 0 0 16</inkml:trace>
  <inkml:trace contextRef="#ctx0" brushRef="#br0" timeOffset="373540.7829">14316 10969 44 0,'-11'-29'22'0,"22"42"-24"0,-4-10 22 15,-4 10-21-15,4 2 1 0,-3 1 0 16,6 6 1-16,5-6-1 16,2 2 1-16,4 1-1 15,11-3 1-15,-7 0-2 16,3-7 1-16,0-6-1 16,-3-6 1-16,7 0-1 15,-1-7 1-15,1 1 2 16,0-3 0-16,-4 2 2 15,0 1 0-15,1 6 0 16,-5 6 0-16,1 3-4 16,3 0 1-16,4 7-14 15,3 9 0-15</inkml:trace>
  <inkml:trace contextRef="#ctx0" brushRef="#br0" timeOffset="374292.7885">18076 10661 36 0,'14'10'18'0,"15"18"-18"16,-22-19 19-16,0 7-18 0,7 6 0 0,4-3 0 16,-1 3 0-16,8-3-1 15,3-7 0-15,0-2 0 16,4-7 1-16,0-10-1 16,0-8 0-16,-4-1 0 15,0 0 0-15,4 1 3 16,-11 2 1-16,0 4-1 15,0 2 1-15,0 17 0 16,11-1 0-16,-4 1-6 16,8 8 0-16,10 1-11 15,-4-6 0-15</inkml:trace>
  <inkml:trace contextRef="#ctx0" brushRef="#br0" timeOffset="375342.069">24793 10078 42 0,'-7'-19'21'0,"28"32"-18"16,-14-10 21-16,4 6-24 15,0 4 1-15,3 3 0 0,7 6 0 16,4-4-1-16,3 7 0 16,4-3 2-16,-4-6 0 15,0-7-2-15,4 1 1 16,-1-10-2-16,5-10 1 15,-1-5-1-15,-7-1 0 16,-3 4 1-16,-4-1 0 16,-3 4 1-16,-4 2 1 15,0 7 0-15,4 3 1 0,-1 7-2 16,8 9 0-16,7 6-13 16,6-3 0-16,-6 3-1 15,18-10 0-15</inkml:trace>
  <inkml:trace contextRef="#ctx0" brushRef="#br0" timeOffset="377010.1984">28349 9645 35 0,'0'-15'17'0,"0"27"-14"0,0-12 31 0,-3 6-30 16,-4 10 0-16,-4 6 1 15,0 3 1-15,1 3-8 16,-1 4 1-16,1 2 4 16,3 4 1-16,3-13-2 15,4 3 1-15,0 4-5 16,0 2 0-16,0 1-8 15,0-1 0-15,-3-3-5 16,-4-6 1-16</inkml:trace>
  <inkml:trace contextRef="#ctx0" brushRef="#br0" timeOffset="378240.2739">30515 9840 35 0,'-3'0'17'0,"6"22"-12"16,1-13 17-16,3 1-22 15,3 8 1-15,5-2 0 16,-1 3 1-16,7 0-2 16,0-1 0-16,0-2 1 15,0-3 1-15,1-7-2 16,-1-6 1-16,-4-6-1 15,1-4 1-15,0-5-1 16,-1-1 0-16,1-3 2 16,0 3 1-16,3 1 0 15,0 5 0-15,0 4 0 16,0 9 1-16,0 7-1 16,1-1 1-16,-1 4-6 15,3 5 1-15,-6 4-8 16,3 3 0-16,0 0-5 15,11-6 0-15</inkml:trace>
  <inkml:trace contextRef="#ctx0" brushRef="#br0" timeOffset="381093.5663">32283 9764 16 0,'14'0'8'0,"7"-12"5"16,-21 12 4-16,0 0-12 15,7-3 0-15,-7-3 3 16,7-1 0-16,0-2-10 15,4-4 0-15,3 4 7 16,0-7 0-16,4 4-3 16,10-4 1-16,7 3-1 15,11 4 0-15,0 3-1 0,0 3 0 16,-8 6 0-16,-6 3 0 16,-4 7 0-16,-10 2 0 15,-11 10 0-15,-14 4 0 16,-14 2 0-16,-11 0 0 15,-7 10 0-15,1-6 1 16,-5-7-1-16,8-3 1 16,3-3-1-16,4-3 1 15,21-7 0-15,10-2 0 0,22-4-4 16,32-3 1-16,3 3-7 16,17 1 0-16,11-1-7 15,-3-9 0-15</inkml:trace>
  <inkml:trace contextRef="#ctx0" brushRef="#br0" timeOffset="382174.8353">11846 11800 26 0,'14'-19'13'0,"-10"-3"-9"16,-1 19 14-16,-3 3-15 0,0 0 0 16,0 0 1-16,-7 9 1 15,0 7-6-15,-7 6 0 16,-7 9 4-16,-4 10 0 15,-3 6-1-15,-4 0 0 16,-3 3-1-16,3-9 1 16,1 3-5-16,-1-3 0 15,4-7-7-15,3-6 0 16</inkml:trace>
  <inkml:trace contextRef="#ctx0" brushRef="#br0" timeOffset="382413.8938">11511 11988 42 0,'-17'-41'21'0,"34"16"-28"16,-13 12 34-16,-1 10-23 15,-3 3 0-15,0 0 3 16,0 10 0-16,4 2-9 16,-1 10 0-16,4 3 5 15,0-3 1-15,4 0-2 16,7 3 0-16,3-3-1 15,3 3 1-15,1-3-5 16,-4-3 0-16,-3 0-7 16,-7 6 1-16,-1 3-6 15,-6-3 1-15</inkml:trace>
  <inkml:trace contextRef="#ctx0" brushRef="#br0" timeOffset="382777.2531">11860 12167 8 0,'7'-13'4'0,"-7"16"18"0,0-3-4 0,0 0-12 15,0 3 0-15,0 0 3 16,0 4 1-16,4-1-13 16,-1 3 0-16,1 4 8 15,0 6 0-15,-1 0-3 16,4 2 1-16,0 1-2 15,-3 0 0-15,3-3-5 16,-7 0 0-16,7 0-7 16,-4 0 0-16</inkml:trace>
  <inkml:trace contextRef="#ctx0" brushRef="#br0" timeOffset="383245.5733">11963 12214 28 0,'7'6'14'0,"14"-22"-8"0,-10 7 15 0,3-1-20 16,3 1 0-16,1-4 0 15,3 4 0-15,0-4-2 16,0 4 0-16,-3 3 1 16,0 3 1-16,-8 3-1 15,1 3 1-15,-8 3 0 16,-3 10 0-16,-3-10 0 16,-4 3 1-16,0 4-1 15,3-1 1-15,1 4-1 16,3 3 0-16,3 0 0 15,4-4 0-15,4 4-1 16,-1 0 1-16,8 0-1 16,3-3 1-16,0-4-1 15,1 1 1-15,-5-1-1 16,-3-2 1-16,-3 2 0 16,-11-2 0-16,-11 5-2 15,-10 1 0-15,-7 0-7 0,0 2 0 16,-1 4-3-1,1-12 0-15</inkml:trace>
  <inkml:trace contextRef="#ctx0" brushRef="#br0" timeOffset="384308.7569">13039 11818 22 0,'0'-3'11'0,"10"-3"-11"15,-6 3 12-15,3 3-13 16,0 0 0-16,-7 0 0 16,3 3 0-16,1 0 1 15,-1 3 1-15,5 7-7 16,6 0 1-16</inkml:trace>
  <inkml:trace contextRef="#ctx0" brushRef="#br0" timeOffset="384428.2032">13088 12138 34 0,'0'22'17'0,"25"-6"-54"0,-11-13 33 15,11 3 2-15,3-12 0 16</inkml:trace>
  <inkml:trace contextRef="#ctx0" brushRef="#br0" timeOffset="385327.1932">14485 11916 37 0,'-21'-29'18'0,"35"20"-16"16,-7 6 18-16,-7 3-20 0,7 0 1 15,4 6-1-15,3 4 1 16,0 2-1-16,-3 4 0 16,6-4 1-16,1-2 0 15,-1-4-1-15,-2 3 0 16,-1-9 0-16,0-9 1 15,0 3-1-15,4-10 0 0,-4 0 1 16,0 10 0-16,-4 9 0 16,4 7 0-16,1-4 1 15,6 3 0-15,0 7-2 16,7 0 0-16,7 6-11 16,8-7 0-16</inkml:trace>
  <inkml:trace contextRef="#ctx0" brushRef="#br0" timeOffset="386001.4864">17985 11668 40 0,'0'0'20'0,"17"-9"-21"15,-13 12 21-15,3 3-20 16,3 3 0-16,1 1 1 15,7 2 0-15,-1 1-1 16,1-4 1-16,0-2 0 16,-1-1 0-16,1-3 0 15,-1-6 0-15,1 0 0 0,0-4 0 16,-1-2-1-16,1 3 0 16,0-1 1-16,-1 1 0 15,4 0 0-15,4 6 0 16,3 3-1-16,4 3 0 15,0 4-11-15,14 5 1 16</inkml:trace>
  <inkml:trace contextRef="#ctx0" brushRef="#br0" timeOffset="386797.9792">24677 11292 19 0,'21'9'9'0,"4"13"-5"16,-22-16 10-16,1 4-11 15,3 2 0-15,0 1 1 16,3 2 0-16,1 1-5 16,3-3 0-16,4-4 4 15,3 0 0-15,4-2-5 0,3-4 0 16,0-6-1-16,0 0 1 16,1-4 0-16,-8-2 0 15,0 0 3-15,-4-4 0 16,1 0 5-16,-4 4 0 15,0 3 2-15,-3 3 0 16,3 3-3-16,0 3 1 16,7 0-7-16,4 9 1 15,-4 1-12-15,7 6 1 16</inkml:trace>
  <inkml:trace contextRef="#ctx0" brushRef="#br0" timeOffset="388989.4618">28109 10780 35 0,'-3'-28'17'0,"3"25"-8"0,0 3 18 0,0 3-26 15,3 10 1-15,1 2-1 16,-1 4 0-16,4-3 0 16,4 3 0-16,3 3 0 15,4-7 0-15,-1 1-2 16,1-6 1-16,-4-1-2 15,4-6 0-15,-4-6-1 16,-3-6 0-16,-1-4 0 16,1-3 1-16,-1-6 3 15,1 7 1-15,3-1 2 16,-3 3 1-16,-1 7-1 16,4 6 0-16,0 6 0 15,8 7 1-15,2 9-10 0,4 3 0 16,1 0-9-16,2-3 0 15</inkml:trace>
  <inkml:trace contextRef="#ctx0" brushRef="#br0" timeOffset="390417.2745">30491 10780 31 0,'-7'-12'15'0,"28"24"-4"0,-18-12 15 16,4 4-26-16,4 2 0 15,-1 3 0-15,5 4 1 0,-5 3-1 16,4-1 1-16,4-2-3 16,0-1 1-16,3 1-4 15,-4-7 0-15,1-9-1 16,-4 3 0-16,0-9-1 16,0-10 1-16,0-3 4 15,-3 3 0-15,-4 0 6 16,0 3 1-16,0 10 1 15,-3 0 1-15,3 9 0 16,3 6 0-16,4 7-5 16,11 3 0-16,10 6-12 15,4 0 0-15</inkml:trace>
  <inkml:trace contextRef="#ctx0" brushRef="#br0" timeOffset="391105.4166">32374 10677 29 0,'-3'-6'14'0,"-1"3"-1"16,4-1 15-16,-3-2-26 16,-1 3 1-16,1-3 0 15,6 0 1-15,-6-1-6 16,6 4 1-16,4 0 2 15,0-3 0-15,4-1-1 16,7 4 1-16,6 0-1 16,8 3 0-16,14 0 0 0,3 3 1 15,1 4-2-15,-8 2 1 16,-10 0-1-16,-4 4 1 16,-10-1 0-16,-11-2 0 15,-18 6 1-15,-10 2 0 16,-11 4 0-16,-3 3 1 15,0-3 0-15,6 0 0 16,12 0-1-16,6 0 1 0,15 0-1 16,10 0 0-16,11 3-1 15,3 3 1-15,0 1-1 16,-3-7 0-16,-11 0 0 16,-14 3 1-16,-18-3 0 15,-21-4 0-15,-6-2-7 16,-19-7 0-16</inkml:trace>
  <inkml:trace contextRef="#ctx0" brushRef="#br0" timeOffset="394124.8479">10125 1909 41 0,'0'-15'20'0,"0"21"-11"0,0-6 21 16,-4 3-28-16,4 3 1 15,-10 16 0-15,3-3 1 16,-11 12-6-16,4-5 1 16,-11 14 3-16,7-5 0 15,-3 9-5-15,7-10 1 0,4 1-5 16,-1-7 0-16,8-12-7 15,-1 2 0-15</inkml:trace>
  <inkml:trace contextRef="#ctx0" brushRef="#br0" timeOffset="394335.7958">9920 2025 34 0,'-25'-22'17'0,"29"29"-3"15,-4-7 24-15,0-7-34 16,0 4 0-16,0 3 3 15,0 0 0-15,7 0-9 16,0 3 0-16,4 7 6 16,-1 2 0-16,4 7-4 15,0-6 1-15,8 18-7 16,-8-9 1-16,10 0-6 16,-2-3 0-16,9 0-6 15,-6-10 1-15</inkml:trace>
  <inkml:trace contextRef="#ctx0" brushRef="#br0" timeOffset="394604.0332">10199 2154 36 0,'0'-3'18'0,"3"12"-12"0,-3-9 29 0,4 0-31 16,-1 0 0-16,4 10 0 15,1-1 1-15,-1 0-7 16,0 1 1-16,0 15-1 16,-4-9 1-16,11 6-9 15,-3-4 0-15,10-2-4 16,-3 0 0-16</inkml:trace>
  <inkml:trace contextRef="#ctx0" brushRef="#br0" timeOffset="395024.5785">10361 2132 41 0,'-14'-13'20'0,"10"26"-27"0,4-13 37 16,0 0-31-16,0 0 1 15,7-6 0-15,-3-1 0 16,10 4 0-16,-3-3 0 16,6 3-1-16,1-7 1 15,3 4-1-15,-3 3 1 16,3-6 0-16,-7 2 0 0,-7 17 1 15,0-4 1-15,-14 3 1 16,0 1 1-16,-3 12-1 16,2-7 1-16,5 1-1 15,-1-3 0-15,8-1-1 16,-1-2 0-16,19-10-2 16,-5 0 1-16,8 0-1 15,-7 0 0-15,-8 9 0 16,-3-6 1-16,-21 13-2 15,4-4 0-15,-12 10-8 16,8-3 1-16,-10 0-6 16,6-3 1-16</inkml:trace>
  <inkml:trace contextRef="#ctx0" brushRef="#br0" timeOffset="412651.4658">11942 13126 28 0,'17'-6'14'0,"4"-13"-2"0,-14 16 15 0,-3 3-25 16,-4 6 0-16,-7 4 1 15,-11 2 0-15,-3 7-4 16,0 3 0-16,-7 9 3 16,-1-3 0-16,-2 7 0 15,-8 6 0-15,-3 3 1 16,-1 3 0-16,4 6-4 15,1-3 0-15,-5-3-5 16,4-12 0-16,8-7-7 16,6-9 0-16</inkml:trace>
  <inkml:trace contextRef="#ctx0" brushRef="#br0" timeOffset="412875.358">11525 13355 40 0,'7'-25'20'0,"-10"19"-13"0,6-1 34 15,-3 4-36-15,0-6 0 16,0-1 0-16,4 4 1 16,-1 3-9-16,4 6 1 15,4 3 4-15,3-2 1 16,0 5-3-16,4 7 1 16,3 9-1-1,0 6 1-15,0 16 0 0,1 3 1 16,-1 0-7-16,-4 1 1 15,5-7-12-15,-8 3 0 0</inkml:trace>
  <inkml:trace contextRef="#ctx0" brushRef="#br0" timeOffset="415337.6901">11860 13700 21 0,'0'6'10'0,"4"-3"-4"0,-4-3 10 15,0-9-12-15,3 15 0 16,-3-6 2-16,0 0 0 15,0 0-8-15,0-12 1 16,4 5 4-16,7-2 1 16,6-7-3-16,8 1 1 0,-4-7-1 15,7 0 0 1,1 0-1-16,-5 6 0 0,-3 7-1 16,-3 9 1-16,-4 12 0 15,-7 13 0-15,-7 4-1 16,-10 5 1-16,-12 4 0 15,-6 2 0-15,-4-5 0 16,1-1 1-16,2 1 0 16,-2-7 1-16,10-6 0 15,6-6 1-15,8-7 0 16,7-6 0-16,11-3-4 16,7 0 1-16,13-6-11 15,12 0 0-15</inkml:trace>
  <inkml:trace contextRef="#ctx0" brushRef="#br0" timeOffset="415985.5694">12337 13706 16 0,'0'0'8'0,"7"-6"9"0,-4 0-3 16,1-10-9-16,-1 7 1 15,1-10 3-15,3 6 1 16,-4 4-11-16,1 3 0 16,-4-1 7-16,0 10 0 15,0 7-3-15,0 5 1 0,0 7-2 16,0 7 0-16,0 8-1 16,3-12 0-16,1 7-6 15,-1 5 1-15,-3 7-9 16,-14-3 0-16</inkml:trace>
  <inkml:trace contextRef="#ctx0" brushRef="#br0" timeOffset="416523.4187">11836 14377 19 0,'0'-19'9'0,"10"-15"4"0,-6 21 1 0,6-2-9 16,1-1 1-16,3 7 1 16,-3-4 1-16,-1 4-11 15,4 9 0-15,-14 3 7 16,-10 9 0-16,3 4-3 16,-7 12 0-16,-4-6-1 15,-7 6 1-15,-6 7 0 16,-1 6 1-16,0-1-2 15,0 1 1-15,4 0-7 16,3-10 0-16,8 4-5 16,10-13 0-16</inkml:trace>
  <inkml:trace contextRef="#ctx0" brushRef="#br0" timeOffset="416734.9766">11635 14393 42 0,'0'-22'21'0,"24"-3"-18"0,-17 19 38 15,0 2-39-15,0 1 1 16,1 3-1-16,2 7 0 16,4 5-3-16,4 4 0 15,3 0 2-15,0 5 1 16,0 8-2-16,1 5 1 16,2-2-2-16,1 15 0 0,-4 0-9 15,-3 0 1-15,3-3-6 16,-18-16 1-16</inkml:trace>
  <inkml:trace contextRef="#ctx0" brushRef="#br0" timeOffset="417289.2917">12030 14716 11 0,'-7'-9'5'0,"14"2"13"0,-7 7-5 16,0-9-11-1,0 9 1-15,0-10 3 0,0 10 1 16,0 0-7-16,0 0 0 16,0 0 5-16,0 0 0 15,0-3-1-15,0 3 0 16,7-6-2-16,3-3 1 0,4-1-2 15,1-2 0-15,6-1-1 16,7 1 1-16,4 2-1 16,-4 4 0-16,0 6-1 15,-7 3 0-15,-7 3 0 16,-10 13 1-16,-11 6-1 16,-11 13 1-16,-6-1 0 15,-8 4 1-15,0 0 0 16,0-7 0-16,1-5 1 15,9-10 1-15,12 2 0 16,10-8 0-16,14-4-6 16,7-12 0-16,11-3-9 15,7-3 0-15</inkml:trace>
  <inkml:trace contextRef="#ctx0" brushRef="#br0" timeOffset="417664.6991">12326 14663 34 0,'-3'-7'17'0,"6"-2"-12"0,-3 9 20 0,7-6-25 16,4-1 0-1,3 1 1-15,3 0 1 0,8 0-3 16,7-1 1-16,0 4 1 16,-8 3 0-16,-2 0 0 15,-5 6 0-15,-10 4 0 16,-10 9 0-16,-11 9 1 16,-8 3 1-16,-2 1 0 15,-1-1 0-15,0 0 0 16,4-6 0-16,11-3 0 15,10-9 1-15,10-7-3 16,18-3 1-16,4-3-7 16,7-9 0-16,14-10-9 15,10-3 0-15</inkml:trace>
  <inkml:trace contextRef="#ctx0" brushRef="#br0" timeOffset="418280.1974">11871 15136 26 0,'3'-25'13'0,"22"-3"4"0,-14 22 9 15,-1-1-24-15,-10 7 0 16,0 0 1-16,-10 7 0 16,3 8-4-16,-7 10 1 15,-8 10 2-15,-6 12 0 16,-4 0 0-16,1 0 0 0,-1-6-4 15,0-4 0-15,4 1-5 16,3-16 0-16,8 0-5 16,6-6 0-16</inkml:trace>
  <inkml:trace contextRef="#ctx0" brushRef="#br0" timeOffset="418461.0926">11606 15240 37 0,'-7'-63'18'0,"32"41"-11"16,-18 16 32-16,0 3-38 15,0 3 1-15,0 6 0 16,0 9 0-16,4 17-3 16,-1 5 1-16,1 1 2 15,3 3 0-15,4 3-2 16,-4-7 0-16,4-5-8 16,-4-1 1-16,0 10-7 15,-11-13 0-15</inkml:trace>
  <inkml:trace contextRef="#ctx0" brushRef="#br0" timeOffset="418910.6475">11952 15453 39 0,'7'-3'19'0,"-3"22"-18"16,-4-19 29-16,3-4-31 15,4 8 1-15,4-11 0 16,3 1 0-16,7 3 0 15,-3 0 0-15,-1 0-1 16,1-1 1-16,0 8 0 16,-4 2 0-16,-4 3-1 15,-3 1 1-15,-7-1 0 16,-3 10 1-16,-1 3 0 16,-6 6 1-16,-1 0-1 15,1 0 0-15,-1 4 1 16,4-13 1-16,7 3 0 15,7-13 0-15,11-6-3 16,13-9 0-16,12-7-11 16,6-2 1-16,1 2-3 0,-1-18 0 15</inkml:trace>
  <inkml:trace contextRef="#ctx0" brushRef="#br0" timeOffset="419332.2328">12326 15522 30 0,'-18'-13'15'0,"18"23"-9"0,0-10 24 0,0 0-28 16,4-7 0-16,3 1-1 15,0 0 1-15,7 0-3 16,0-4 0-16,4 4 2 16,3 0 0-16,7 3-1 15,-7-1 0-15,1 4 0 16,-5 0 1-16,-6 7-1 16,-8 2 1-16,-6 4 0 15,-4-7 1-15,-4 3-1 16,1 4 0-16,-1 3-1 15,4-4 1-15,3 1 1 16,8-1 1-16,10 1-1 16,11-4 0-16,7 0-1 0,-8-2 1 15,-3 2-1-15,-6 4 1 16,-12 6-2-16,-14 6 1 16,-17 3-11-16,-7 3 1 15</inkml:trace>
  <inkml:trace contextRef="#ctx0" brushRef="#br0" timeOffset="420248.0273">13095 13330 26 0,'4'-6'13'0,"3"-13"-3"0,-4 16 13 0,-3-4-23 16,0 1 0-16,0 0-1 15,4 6 1-15,-4 3-8 16,3 3 0-16,1 4-1 15,-1 2 1-15</inkml:trace>
  <inkml:trace contextRef="#ctx0" brushRef="#br0" timeOffset="420371.9616">13095 13458 26 0,'-18'13'13'16,"26"3"-11"-16,-5-13 24 0,1 3-26 16,3 0 1-16,0 1 1 15,3 5 1-15,-3 4-12 16,4 0 1-16,3 2 0 15,-7-5 0-15</inkml:trace>
  <inkml:trace contextRef="#ctx0" brushRef="#br0" timeOffset="420941.2824">13162 14293 34 0,'7'-10'17'0,"-3"10"-19"0,-4 0 32 16,0 3-30-16,3 4 0 15,1 2-4-15,-1 0 0 0,4 4-4 16,7 6 0-16</inkml:trace>
  <inkml:trace contextRef="#ctx0" brushRef="#br0" timeOffset="421066.2116">13204 14543 39 0,'0'7'19'0,"11"-7"-24"15,-4 0 31-15,0 0-46 16,7 3 1-16</inkml:trace>
  <inkml:trace contextRef="#ctx0" brushRef="#br0" timeOffset="421525.0977">13102 15211 22 0,'-17'-28'11'0,"38"31"-16"15,-14-3 22-15,-4 0-23 16,1 0 0-16,3 16-5 16,0-3 0-16</inkml:trace>
  <inkml:trace contextRef="#ctx0" brushRef="#br0" timeOffset="421644.0457">13134 15381 27 0,'0'19'13'0,"11"2"-18"0,-1-17 26 16,-3-1-35-16,7 3 0 15</inkml:trace>
  <inkml:trace contextRef="#ctx0" brushRef="#br0" timeOffset="425021.5254">14355 13295 33 0,'7'-25'16'0,"17"10"-12"16,-17 12 16-16,4-1-20 15,0 11 0-15,6 2 0 16,-3 0 1-16,0 4-1 15,4 3 0-15,3 2 1 16,0 1 1-16,1-3-1 16,-1-3 0-16,-4-10-1 15,4 0 1-15,1-9-1 16,-8-4 0-16,-4 1-1 16,-3 2 0-16,0 1 1 15,-3-3 1-15,-4 9 0 16,4-3 1-16,6 3 0 15,1 3 1-15,10 3-1 16,7 0 0-16,14 1-13 0,15 8 1 16</inkml:trace>
  <inkml:trace contextRef="#ctx0" brushRef="#br0" timeOffset="425696.5552">17184 13132 31 0,'-4'-37'15'0,"40"15"-7"0,-26 12 16 15,1 4-23-15,-1 6 0 16,4 3 0-16,1 0 0 16,2 7-2-16,1 5 1 15,3 11 1-15,4-8 1 0,3 1-2 16,4-3 1-16,-1-4-3 16,1-2 1-16,-4-7-1 15,-3-3 0-15,-4 0-1 16,0-9 1-16,-3-7 1 15,-4 3 0-15,4 1 4 16,-4-1 0-16,4 7 0 16,6 0 0-16,1 6 0 15,7 3 1-15,-1 6-13 16,8 10 0-16,4-10-3 16,2-9 1-16</inkml:trace>
  <inkml:trace contextRef="#ctx0" brushRef="#br0" timeOffset="427261.2486">25640 12201 14 0,'18'-9'7'0,"6"-20"-6"16,-17 26 8-16,4 0-11 15,-4 3 0-15,-4 0-6 16,1 6 1-16</inkml:trace>
  <inkml:trace contextRef="#ctx0" brushRef="#br0" timeOffset="428713.8555">25749 12188 21 0,'25'-9'10'0,"0"-3"-7"0,-22 5 20 0,-3-2-20 16,4 3 0-16,-8-1 2 16,-10 7 1-16,-4-6-7 15,-6 9 1-15,-1 0 4 16,-3 7 1-16,-4-1-2 16,-3 1 1-16,-1 5-2 15,5 7 1-15,6 10 0 16,7-4 0-16,15-3-1 15,10 0 0-15,14 0-1 16,4-3 0-16,14 0-3 16,6-10 0-16,1-5-3 15,4-7 0-15,3-3-1 16,0-4 1-16,-4-2 0 0,-3-4 1 16,-4 1 2-1,-14-1 1-15,-10 1 1 0,-11 2 1 16,-14 7 0-16,-14 3 1 15,-7 3 0-15,-8 4 0 16,8 2 0-16,-7 4 0 16,10 2 0-16,0-2 1 15,11-1-2-15,7-2 1 16,11-4-1-16,3-3 1 16,3 0-1-16,5-9 1 15,2 0-1-15,4-1 0 0,1 1 0 16,-1-3 0-16,7-4-1 15,0 1 0-15,0-1 0 16,1 4 0-16,-5-1 0 16,1 4 0-16,-4 6-1 15,-3 0 0-15,-4 6 0 16,-4 4 0-16,1 2 0 16,-4 7 0-16,0 6 0 15,-3-3 0-15,-1 3 1 16,1 3 1-16,-1-2 0 15,-3-5 0-15,4-8 1 16,-1-7 0-16,8-6 0 16,0-6 1-16,3-7-1 15,0-12 0-15,3 0-1 16,1 0 1-16,-7 3-2 16,-1 7 0-16,-3 2-2 15,0 4 1-15,0 2-1 16,0 7 0-16,-3 3 0 0,3 1 1 15,0-1-1-15,-3 6 1 16,-4 4 2-16,3-1 0 16,-3-5 1-16,4-1 0 15,-1-3-1-15,4-9 1 16,0-1 0-16,4-2 0 16,6-4-1-16,5-2 0 15,2-1-2-15,-2 4 1 16,2-1-1-16,-3 7 0 0,1 3-1 15,-1 6 0-15,-4 3 0 16,-3 7 0-16,-3-7 2 16,-4 9 0-16,0 7-2 15,0-3 1-15,-3-3-4 16,-1 3 1-16,4 3-7 16,4-7 0-16,3-2-3 15,-3-1 1-15</inkml:trace>
  <inkml:trace contextRef="#ctx0" brushRef="#br0" timeOffset="429134.7538">26737 12439 41 0,'-3'-18'20'0,"13"2"-19"16,-6 10 42-16,-4 6-40 15,0 0 1-15,0 0 0 16,0 6 0-16,0 10-6 16,3 15 1-16,4 10 3 15,-3 6 1-15,3 3-3 0,0 9 1 16,0 4-1-16,-7 16 1 15,3-1-1-15,-3-9 1 16,4-6-1-16,-4-13 1 16,3-6 1-16,-6-19 1 15,3-13-2-15,-4-21 0 16,1-29-2-16,-4-9 0 16,0-12-2-16,3-4 1 15,1-3-3-15,3-12 1 0,-4-7 0 16,1 13 1-16,-1 6 1 15,1 7 1-15,3 11 0 16,0 11 0-16,10 9 1 16,15 6 0-16,7 9 0 15,-4 7 1-15,0 9-1 16,-3 6 1-16,-8 10-1 16,-6 9 0-16,-7 7 1 15,-8 3 0-15,-10-1 0 16,-14-2 0-16,-1-7-6 15,-2-9 0-15,-5 0-8 16,1-10 0-16</inkml:trace>
  <inkml:trace contextRef="#ctx0" brushRef="#br0" timeOffset="430185.5275">27933 12138 20 0,'18'-12'10'0,"-4"5"-3"16,-7 1 11-16,-4-3-14 15,1 3 1-15,-1-4 1 16,8 4 1-16,-8-7-9 0,5 7 1 15,-1-7 4-15,3 4 1 16,8-3-3-16,10-1 1 16,7 7-1-16,8-4 0 15,-5 7-1-15,-2 6 0 16,-8 7 0-16,-10 2 0 16,-15 7 0-16,-13 3 1 15,-15 6 0-15,-10-3 0 16,-1 7 0-16,-3 2 1 15,1 4 0-15,2-7 0 16,12-3 1-16,13-6 1 0,15-3-1 16,17-6 0-16,21-7-4 15,15-3 1-15,-1 0-11 16,15-3 1-16</inkml:trace>
  <inkml:trace contextRef="#ctx0" brushRef="#br0" timeOffset="432602.9939">30254 12010 24 0,'0'0'12'0,"7"-16"2"0,0 10 12 16,0 6-24-16,0 0 0 16,4 3-1-16,0 6 1 15,-1 1-3-15,4-1 1 16,0 7 1-16,1-4 0 0,-1 7 0 16,3-3 0-16,1-4-2 15,0 1 1-15,-1-4-3 16,1-2 1-16,-1-1-1 15,-2-9 0-15,-1-7 0 16,-4 1 1-16,1-4 2 16,-1 1 0-16,-2-1 3 15,-1 7 0-15,-4 3 0 16,1 3 1-16,3 6 0 16,0 4 0-16,7 5-6 15,7 7 1-15,18-3-11 16,10 6 1-16</inkml:trace>
  <inkml:trace contextRef="#ctx0" brushRef="#br0" timeOffset="433368.2858">32191 11844 20 0,'4'-13'10'0,"3"-3"4"0,-4 10 5 0,1-3-14 16,-1-1 0-16,-3 1 4 15,4 3 1-15,-4-1-11 16,0 7 0-16,0 0 7 16,0 7 1-16,0 5-2 15,0-3 0-15,7 32-3 16,0 6 1-16,7 3-1 16,7-2 0-16,4-5-1 15,-1-8 1-15,1-1-6 16,-7 1 0-16,-15 6-11 15,-6-10 0-15</inkml:trace>
  <inkml:trace contextRef="#ctx0" brushRef="#br0" timeOffset="434539.0182">14598 14340 37 0,'-7'-29'18'0,"21"4"-17"0,-14 25 18 16,4-3-19-16,-4 3 1 0,3 6 0 15,4 1 0-15,4 5-1 16,3-5 0-16,0 2 1 16,4 0 0-16,-4 1-1 15,0-4 1-15,0 0 0 16,0-3 0-16,0-6-1 16,4 3 1-16,-1-6-2 15,1-3 1-15,0 2 0 16,-1 1 0-16,4 3 0 15,1 6 0-15,6 6 1 16,7 4 0-16,0 3-6 16,4-1 1-16,-3 14-7 15,2-4 1-15</inkml:trace>
  <inkml:trace contextRef="#ctx0" brushRef="#br0" timeOffset="435066.0197">17318 13988 42 0,'7'-22'21'0,"21"38"-21"16,-21-10 22-16,4 4-22 15,6 6 0-15,5-4-4 16,2-3 0-16,1 1 3 16,0-7 1-16,-4 0-3 15,0-3 1-15,0-6 0 16,-3-4 0-16,-1 1 3 15,5-3 1-15,-1-4 1 0,-4 6 0 16,1 4 0-16,0 3 0 16,6 6-1-16,5 3 0 15,6 4-12-15,11 12 1 16,10-16-2-16,-3 7 0 16</inkml:trace>
  <inkml:trace contextRef="#ctx0" brushRef="#br0" timeOffset="437002.1825">26091 13506 34 0,'0'-13'17'0,"18"-3"-11"16,-11 10 17-16,-3 3-23 15,3 0 1-15,0 3 0 16,0 3 0-16,3 3-2 16,1 0 1-16,0 1 1 15,-1 5 1-15,4 4-2 16,4 0 1-16,0 6-2 0,-1-10 0 31,4-6 0-31,-3-6 0 16,0-6-1-16,-4-6 0 15,-4 2 1-15,1 1 1 16,-4-1 2-16,0 4 1 16,4 0 0-16,-1 6 0 15,4 0 1-15,7 0 0 16,11 12-4-16,7 4 0 15,0 3-12-15,-7 3 0 16</inkml:trace>
  <inkml:trace contextRef="#ctx0" brushRef="#br0" timeOffset="439254.2051">27912 13302 40 0,'49'-7'20'0,"4"-18"-18"16,-42 19 21-16,3 6-24 16,0 9 1-16,4-5 0 15,3-1 0-15,3 3 0 16,5 3 1-16,-5 1-1 15,1 2 1-15,-4 1-1 16,0-1 0-16,-3-2-1 16,-4-4 1-16,-3-3-1 15,-4-6 1-15,0-3-1 16,0 0 1-16,0-4 0 0,0 4 0 16,-4 0 0-16,5 2 0 15,-1 4 0 1,3 4 0-16,1 5-1 0,13 7 1 15,19-1-10-15,13 4 0 16</inkml:trace>
  <inkml:trace contextRef="#ctx0" brushRef="#br0" timeOffset="440470.7902">30473 13079 29 0,'-4'-16'14'0,"29"4"-2"16,-14 9 14-16,-1 3-25 15,4 6 0-15,1 3-1 16,-1-2 1-16,0 5-1 16,3 4 0-16,5 0 1 15,-1-4 0-15,3-3-1 16,-2 1 1-16,-1-4-2 0,-4-3 1 15,1 0-1-15,-4-6 0 16,-3 0-1-16,-4-6 1 16,0 2 0-16,0 4 0 15,-4-3 2-15,1 6 0 16,-1 3 0-16,5 3 0 16,6 1-3-16,7 2 1 15,11 1-9-15,6 8 0 0</inkml:trace>
  <inkml:trace contextRef="#ctx0" brushRef="#br0" timeOffset="441070.3745">32244 13073 34 0,'0'-38'17'0,"25"35"-19"0,-11-6 23 16,0-4-20-16,3 1 0 16,-2-1 2-16,2 0 0 15,-3 1-4-15,0-1 1 0,1-2 2 16,-1 2 0-16,3 1-1 15,8 2 1-15,7 4-2 16,-1 6 1-16,1 3 0 16,0 3 0-16,-4 4 0 15,-7 2 1-15,-7 7-1 16,-14 12 0-16,-14 4 0 16,-10 3 0-16,-8-1 0 15,-7 7 0-15,-10-9 0 16,-1-7 1-16,15-3 0 15,7-3 1-15,14-10 0 16,21 1 1-16,14-4-3 16,21 1 1-16,25-7-5 15,7 0 0-15,15 0-10 16,16-6 1-16,5-13-3 16,13-18 0-16</inkml:trace>
  <inkml:trace contextRef="#ctx0" brushRef="#br0" timeOffset="442181.5042">14404 15255 44 0,'-7'-28'22'0,"35"22"-22"0,-17 3 23 15,-1 3-24-15,4 3 1 16,4 6 0-16,0 1 0 0,3 2 0 16,0 1 0-16,0-1 0 15,0 1 1-15,4-7-1 16,-4 3 0-16,4-5-1 16,3-4 0-16,-3-13-1 15,-1-3 1-15,-2-2-1 16,-5 2 1-16,-3 3 1 15,1 4 1-15,-5 9 0 16,-3 3 0-16,0 16 0 16,4 3 1-16,6 3-7 15,8 0 1-15,14 3-7 16,0-18 0-16</inkml:trace>
  <inkml:trace contextRef="#ctx0" brushRef="#br0" timeOffset="442753.7022">17868 14854 23 0,'21'0'11'0,"11"-10"-12"16,-25 10 11-16,7 7-8 16,-3-4 1-16,3 3 3 15,4 7 1-15,-1-1-8 16,1 4 0-16,3-4 4 15,0-2 1-15,-3-4-2 16,3-3 1-16,4 0-2 0,-1-6 1 16,1 0-1-16,3-6 0 15,-3-4-1 1,-4-6 1-16,0 7 0 0,-3-1 1 16,-4 7-2-16,0 3 0 15,0 6 0-15,4 6 1 16,7 7-10-16,17 9 0 15,25-3-2-15,11-22 1 16</inkml:trace>
  <inkml:trace contextRef="#ctx0" brushRef="#br0" timeOffset="444825.1905">26194 14268 21 0,'0'-13'10'0,"32"-6"4"0,-25 10 10 16,3-4-20-16,1 4 1 15,3 9 0-15,0 0 0 16,0 0-8-16,4 6 1 16,-4 0 4-16,0 7 1 15,4 3-3-15,-1-4 1 16,1 1-1-16,-1-1 1 16,1-2-1-16,0-1 0 0,-1-6-1 15,-2 0 0-15,-1-9 0 16,-4 0 0-16,1-4-1 15,-1-2 1-15,1 6 1 16,0-4 1-16,-1 4 0 16,4 0 0-16,-3 2 0 15,3 8 1-15,4-1-3 16,-1 3 1-16,4 3-11 16,4 10 0-16</inkml:trace>
  <inkml:trace contextRef="#ctx0" brushRef="#br0" timeOffset="445378.214">27869 14130 39 0,'-7'-10'19'0,"22"20"-20"16,-8-4 27-16,0-6-26 15,7 3 1-15,3 3 0 16,5-3 1-16,-1 0-2 15,0-3 0-15,4 0 0 16,3-3 1-16,0 6-3 16,4-3 1-16,0-9-1 15,-1 0 0-15,1-1 0 16,-4-2 0-16,-3 2 0 16,-4 4 1-16,0 0 1 15,-3 9 0-15,0 3 0 16,-1 10 0-16,8 3-2 0,10 3 0 15,7 6-7-15,18 0 0 16</inkml:trace>
  <inkml:trace contextRef="#ctx0" brushRef="#br0" timeOffset="447330.7918">32149 13876 34 0,'-7'6'17'0,"7"-9"-6"0,0-4 17 15,0-2-27-15,0 3 0 16,7-1 1-16,3-2 0 0,4 0-3 16,8-4 1-16,9 4 1 15,12-1 0-15,2 1 0 16,8-1 1-16,7 4-1 16,4 0 0-16,-11 6 0 15,-4 3 0-15,-10 3-1 16,-7 1 1-16,-15 5-2 15,-10 4 1-15,-17-7-1 16,-15 4 1-16,-10 6 0 16,0-1 0-16,3 4 0 15,4-3 1-15,6 0 0 16,8 0 1-16,7-4-1 16,11 4 1-16,17 0-1 15,18 0 1-15,7 12-2 16,-1 1 0-16,-9 5-1 15,-8-5 1-15,-7-1-1 16,-10-6 1-16,-18 0 0 16,-14-3 1-16,-15-6-7 0,-6-4 1 15,-11 7-8-15,7-22 0 16</inkml:trace>
  <inkml:trace contextRef="#ctx0" brushRef="#br0" timeOffset="455332.2008">12079 16318 17 0,'4'-22'8'0,"3"-3"5"15,-4 16 9-15,1-1-18 16,-1-2 1-16,1-1 4 16,3 1 0-16,0-1-10 15,-4 4 1-15,1 3 7 16,-4 6 0-16,-4 6-3 15,-3 10 1-15,-7 6-3 16,-7 9 1-16,-4 7-3 16,-6-1 1-16,-1 1 0 15,0 3 0-15,-3-4-2 16,-4 4 0-16,0-13-6 16,0 0 0-16,4 1-8 0,11-4 1 15</inkml:trace>
  <inkml:trace contextRef="#ctx0" brushRef="#br0" timeOffset="455544.0797">11744 16375 47 0,'7'-66'23'0,"25"41"-16"0,-25 19 39 0,0-1-44 16,0 1 1-16,-4 6 1 16,1 3 0-16,3 3-6 15,0 10 1-15,0 12 3 16,0 4 0-16,7 8-1 15,0 1 1-15,8 0-6 16,-1-3 1-16,11-4-10 16,-1-3 1-16,8 1-5 15,-11-13 0-15</inkml:trace>
  <inkml:trace contextRef="#ctx0" brushRef="#br0" timeOffset="456158.0602">12188 16554 21 0,'0'-4'10'0,"0"4"3"0,0-3 7 0,0 3-18 16,0 0 0-16,0 0 2 15,0-6 1-15,0 6-6 16,4-9 0-16,3 2 3 16,4 1 0-16,3 0-1 15,3-4 0-15,5 4-1 16,-1 3 0-16,0 0 0 16,-3 3 0-16,-1 3 1 15,-3 3 0-15,-7 0 0 16,-7 7 0-16,-7 6 0 15,-7 0 0-15,-7-4 0 16,-4 1 1-16,1 3-1 16,2 0 0-16,5-4-1 15,3-2 1-15,7-1 0 16,7-2 0-16,10 2 0 16,4-5 0-16,4-1-1 0,0 0 1 15,-4 0-1-15,-4 1 1 16,-6 2-1-16,-8 4 1 15,-6 2-3-15,-4 1 0 16,-4-3-5-16,-3-1 1 16,3-2-7-16,8-4 1 15</inkml:trace>
  <inkml:trace contextRef="#ctx0" brushRef="#br0" timeOffset="456353.9498">12524 16591 36 0,'-4'-22'18'0,"11"25"-5"16,-7-3 30-16,7 0-40 15,-7 0 1-15,4 3 0 16,-1 10 0-16,-3 0-6 16,0 5 1-16,0 11 0 15,-7 14 0-15,0 11-15 16,0 9 1-16</inkml:trace>
  <inkml:trace contextRef="#ctx0" brushRef="#br0" timeOffset="459026.0419">12044 17052 29 0,'7'-31'14'0,"25"-13"-1"0,-25 34 15 15,0-5-25-15,-4 5 0 0,4 7 0 16,-7 6 0-16,0 10-5 16,-3 12 1-16,-8 6 3 15,-10 10 0-15,-7-3-1 16,-7 6 0-16,-4 3-2 15,0 0 1-15,0-3-5 16,7-4 1-16,8-8-9 16,13-13 1-16</inkml:trace>
  <inkml:trace contextRef="#ctx0" brushRef="#br0" timeOffset="459236.9227">11882 17096 45 0,'-18'-16'22'0,"14"10"-15"0,4 6 37 16,0 0-42-16,0 0 1 16,0 0 0-16,4 3 1 15,3 3-6-15,4 4 1 16,3 6 2-16,7 5 1 16,0 8-5-16,0 8 0 15,0 4-8-15,4 9 0 16,7 0-5-16,0-15 0 15</inkml:trace>
  <inkml:trace contextRef="#ctx0" brushRef="#br0" timeOffset="464371.4665">12210 17228 18 0,'-4'0'9'0,"1"-3"-1"0,3 3 4 0,0 0-11 15,-4-4 0-15,1 4 1 16,-1-3 1-16,-3 3-4 16,-4 3 1-16,1 1 1 15,-1-1 1-15,4 0-1 16,0-3 0-16,0 3-1 16,3-3 1-16,4 0-1 15,11-6 1-15,7-1-1 16,6 1 1-16,5 6 0 0,2-6 0 15,1 0 0 1,-4 2 0-16,-6 1 0 16,-5 3 1-16,-6 0 0 0,-8 3 0 15,-6 7-1-15,-11 2 1 16,-8 7 0-16,-2 0 0 16,-1 0 0-16,4 3 0 15,3-6-1-15,8-4 0 16,3 1 0-16,7-4 0 15,7-3-1-15,3 1 1 16,4-1-1-16,1 0 1 0,-1 0-1 16,-4 1 1-16,-6 2-1 15,-8 7 0-15,-6-1 0 16,-8 7 1-16,-3 3-1 16,0-3 1-16,-1 0-2 15,5 0 0-15,-1-9-5 16,4-4 0-16,7-6-5 15,14-9 0-15</inkml:trace>
  <inkml:trace contextRef="#ctx0" brushRef="#br0" timeOffset="464760.9564">12450 17287 16 0,'3'-15'8'0,"-10"11"2"16,3 4 5-16,1 0-13 15,-4 0 1-15,0 0 2 0,3 0 0 16,1 0-6-16,-4 0 1 16,7 0 4-16,0 0 0 15,0 0-2-15,0 0 1 16,7-6-2-16,0 3 1 16,-7 3-2-16,7-3 0 15,0 0 0-15,4 3 0 16,-4 3 0-16,3 0 0 15,1 0 0-15,-4 0 0 16,3 0 0-16,-6 4 1 0,-1 5-1 16,-6 1 1-16,-4 3 0 15,-4 9 0-15,-6 9 0 16,-1 4 1-16,0-1-1 16,-3 1 1-16,11-10 0 15,-1-3 0-15,11-6 1 16,14-9 0-16,18-7-8 15,10-10 0-15,8-11-7 16,3-11 1-16</inkml:trace>
  <inkml:trace contextRef="#ctx0" brushRef="#br0" timeOffset="465288.8116">12019 17808 41 0,'11'-19'20'0,"6"3"-19"16,-17 16 31-16,-7 3-33 16,-3 7 0-16,-8 6 0 15,-7 9 1-15,-6 6 1 16,-8 16 0-16,-7 0-1 15,4 3 1-15,3 4-3 16,4-7 0-16,6-7-4 16,5-5 1-16,6-13-7 15,7-10 0-15</inkml:trace>
  <inkml:trace contextRef="#ctx0" brushRef="#br0" timeOffset="465468.7261">11723 17961 33 0,'14'-47'16'0,"4"7"-5"0,-11 30 27 15,-4 4-33-15,1 0 1 16,-4 6-1-16,3 3 0 0,1 9-8 16,-1 10 1-16,4 3 5 15,0 7 0-15,4 2-3 16,3 10 0-16,7-6-6 16,-3 6 0-16,-1-4-9 15,8 4 1-15</inkml:trace>
  <inkml:trace contextRef="#ctx0" brushRef="#br0" timeOffset="465947.309">12104 18140 25 0,'-11'-22'12'0,"11"-18"-3"0,4 27 8 15,3-3-14 1,3 1 0-16,1 2 1 0,3 4 0 16,4-1-5-16,-4 1 0 15,7 3 3-15,0 2 1 16,0 4-2-16,-3-3 0 15,-7 13-1-15,-8 5 1 16,-6 4-1-16,-8 3 0 16,0 3 0-16,-3 0 0 15,4-3 0-15,-1-3 1 16,4-6-1-16,4-1 1 0,6-2 0 16,4-1 0-16,7-3-1 15,7 1 1-15,1-4-1 16,-5 3 1-16,-3 0-2 15,-3 4 1-15,-11 2 0 16,-11 7 1-16,-10-6 0 16,-4-4 0-16,-3 3-4 15,0 1 1-15,3 0-8 16,8-4 0-16,6 0-1 16,8-2 0-16</inkml:trace>
  <inkml:trace contextRef="#ctx0" brushRef="#br0" timeOffset="466367.4918">12495 18143 11 0,'-28'0'5'0,"11"3"8"0,9-9 5 15,1 0-16-15,0 0 1 16,4 3 2-16,3-7 1 15,0 4-6-15,0 0 0 16,10-1 4-16,1 1 0 16,0 0-2-16,-1-4 1 15,4 10-2 1,-3 7 1-16,-4-1-2 16,0 3 1-16,-3 1-1 15,-8 2 1-15,0 1 0 16,1-4 0-16,6 4-1 15,5-4 1-15,2 1-1 16,4 2 1-16,0-2-1 16,0-1 1-16,1 0-1 15,-8 7 0-15,-11 3 0 16,-10-7 1-16,-7 7-1 16,-7 0 1-16,-1 0-1 15,1 0 1-15,3-7-9 16,1-2 0-16,6-4-3 15,-3-22 1-15</inkml:trace>
  <inkml:trace contextRef="#ctx0" brushRef="#br0" timeOffset="467075.2446">13272 16481 29 0,'-15'-25'14'0,"12"10"-1"16,3 15 14-16,-4-13-27 15,4 7 0-15,0 6-2 16,4-6 1-16,3 12-9 16,4 3 1-16</inkml:trace>
  <inkml:trace contextRef="#ctx0" brushRef="#br0" timeOffset="467209.1745">13339 16585 36 0,'-15'-13'18'0,"22"26"-16"16,-3-10 26-16,-4-3-28 15,7 3 1-15,4 0-8 0,3 4 0 16,3-1 0-16,-6 3 0 16</inkml:trace>
  <inkml:trace contextRef="#ctx0" brushRef="#br0" timeOffset="468010.054">13208 17046 28 0,'-7'-3'14'0,"3"-16"-2"15,4 13 15-15,0-1-27 16,0 7 0-16,0 0-1 15,4 0 1-15,3 3-3 16,0 10 1-16,0 3-6 16,-3-1 1-16,-1 7-3 15,-3-3 0-15,0 3 1 32,-28 56 9-32,63-140-2 0,-28 74 1 15,4-2 5 1,-1-4 0-16,1 3 2 0,-4 1 0 15,4 5-11-15,3 4 0 16</inkml:trace>
  <inkml:trace contextRef="#ctx0" brushRef="#br0" timeOffset="468759.2452">13349 17996 42 0,'-18'-28'21'0,"11"6"-26"15,4 12 40-15,-1 1-35 16,4 0 0-16,0 2-6 15,0 7 1-15,4 0-4 16,6 3 0-16</inkml:trace>
  <inkml:trace contextRef="#ctx0" brushRef="#br0" timeOffset="468903.1615">13363 18140 34 0,'-21'19'17'0,"14"16"-14"0,3-29 22 16,4 0-25-16,0 0 1 0,8 4-13 15,6-1 0-15,0 1 8 16,-7-17 0-16</inkml:trace>
</inkml:ink>
</file>

<file path=ppt/ink/ink1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21-10-19T11:46:44.401"/>
    </inkml:context>
    <inkml:brush xml:id="br0">
      <inkml:brushProperty name="width" value="0.05292" units="cm"/>
      <inkml:brushProperty name="height" value="0.05292" units="cm"/>
      <inkml:brushProperty name="color" value="#FF0000"/>
    </inkml:brush>
    <inkml:brush xml:id="br1">
      <inkml:brushProperty name="width" value="0.05292" units="cm"/>
      <inkml:brushProperty name="height" value="0.05292" units="cm"/>
      <inkml:brushProperty name="color" value="#00B050"/>
    </inkml:brush>
    <inkml:brush xml:id="br2">
      <inkml:brushProperty name="width" value="0.05292" units="cm"/>
      <inkml:brushProperty name="height" value="0.05292" units="cm"/>
      <inkml:brushProperty name="color" value="#0070C0"/>
    </inkml:brush>
  </inkml:definitions>
  <inkml:trace contextRef="#ctx0" brushRef="#br0">14453 16412 26 0,'-17'-50'13'0,"55"3"-9"15,-27 41 14-15,0 0-13 0,-4-1 0 16,0 4 3-16,3 0 1 16,-3 3-10-16,4 3 1 15,0 0 6-15,-1 4 0 16,1 5-2-16,-1 4 1 15,4 0-2-15,1-4 0 16,2 1-3-16,-6-7 1 16,3 6-2-16,-4-8 1 15,1-8-1-15,-4-5 0 0,0-4-1 16,4 1 1-16,-1-1-1 16,4 1 1-16,-3 2 1 15,3 1 1-15,0 3-1 16,0 6 0-16,0 0 0 15,1 9 1-15,9 10-12 16,19 6 1-16</inkml:trace>
  <inkml:trace contextRef="#ctx0" brushRef="#br0" timeOffset="827.104">18588 16243 49 0,'-11'-22'24'0,"29"16"-17"0,-11 6 24 16,7 3-30-16,-3 0 1 0,6 3 0 16,4 4 0-16,4-1-3 15,7 4 0-15,0-4 2 16,3-3 1-16,-3-2-3 15,-1-1 1-15,1-3-1 16,0-3 1-16,0-4-1 16,-1 1 0-16,-2 3-1 15,-1 3 1-15,-3 3 1 16,-1 10 0-16,-3 9 0 16,1 6 0-16,2 9-14 15,19 7 1-15</inkml:trace>
  <inkml:trace contextRef="#ctx0" brushRef="#br0" timeOffset="2296.5345">26106 15421 44 0,'3'-18'22'0,"4"8"-19"16,-7 10 22-16,-3 0-25 16,-8 3 1-16,-10 10 2 15,-7 3 0-15,-11 6-3 16,0 3 0-16,-7 12 2 15,7 1 1-15,4 6-1 16,10-3 1-16,11 2-1 16,11-5 0-16,6-3-1 15,11-10 0-15,11-3-1 16,14-13 0-16,3-3-1 16,4-6 0-16,-4-9 0 15,-6 0 0-15,-8-7 0 0,-3 3 0 16,-4 1 1-1,-4-1 0-15,-2 1 0 0,-5 2 0 16,-3 4 0-16,-7 6 0 16,0 3-1-16,-7 3 1 15,-3 7-1-15,-5 6 1 16,1 3 0-16,0 6 0 16,4-3 0-16,3-3 1 15,3-6 0-15,1-1 0 0,3-8 0 16,7-1 0-16,3-6 0 15,4-3 0-15,-3-7 0 16,6-5 0-16,5-4-1 16,2-6 1-16,5 6-1 15,-5-3 0-15,1 6-1 16,-4 4 1-16,-7 2 0 16,0 4 0-16,-3 6 0 15,0 3 1-15,-1 3-1 16,-3-2 1-16,0 8-1 15,-3 1 1-15,-1 9-1 16,-3-4 1-16,0 1-1 16,-3-3 1-16,3-7 0 15,0-2 0-15,0-4 0 16,0-3 1-16,3-13-2 16,8-6 1-16,3-3-1 15,7 4 1-15,11-4-2 0,-4 3 1 16,0 3-1-16,-3 4 0 15,-4 5 0 1,-3 4 0-16,-8 3 0 0,-3 3 1 16,-3 7 0-16,0-1 0 15,-1-3 0-15,1 4 0 16,6-1 1-16,1-6 0 16,3 4-1-16,3-14 1 15,1-2-1-15,-4 0 1 16,0 2-1-16,-3 1 1 0,0 3-2 15,-4 3 1-15,3 16-1 16,-3 6 1-16,-3 9-3 16,-4-3 0-16,10 3-11 15,4 7 1-15,11-16-3 16,-4-16 1-16</inkml:trace>
  <inkml:trace contextRef="#ctx0" brushRef="#br0" timeOffset="2867.5635">26892 15792 37 0,'18'-10'18'0,"3"10"-7"0,-14-3 30 16,7 6-37-16,4-3 1 15,-4 10 1-15,0-1 1 16,-3 10-9-16,-4 3 0 16,-4 6 7-16,-3 3 0 15,-3 7-3-15,-1-7 1 0,1 7-2 16,3 3 1-16,3 6-1 15,1-7 1 1,3 1-1-16,0-9 0 16,-4-7-1-16,1-3 0 0,-4-10-2 15,-4-6 1-15,-3-9-2 16,-3-9 0-16,-1-13 1 16,4-4 0-16,0-5-1 15,4-7 1-15,-1-12 1 16,8 0 1-16,3-7-1 15,10 7 1-15,4 2 0 16,8 4 0-16,6 7 0 16,0 5 0-16,0 10 1 15,-6 9 0-15,-1 7-1 16,-7 9 1-16,-7 6-1 16,-3 7 1-16,-8 9-1 15,-6 3 1-15,-11 3-1 16,-4 3 0-16,-7-2-9 0,-10-4 0 15,3 0-7 1,1-9 0-16</inkml:trace>
  <inkml:trace contextRef="#ctx0" brushRef="#br0" timeOffset="3649.0481">27788 15538 29 0,'4'-7'14'0,"3"-8"1"0,-4 11 11 15,-3 4-24-15,4-3 0 16,-1 0 1-16,5-3 0 15,-1 0-3-15,0-1 1 16,7 4 1-16,3-6 1 0,5 3-1 16,6-1 0-16,0 1-1 15,4 0 1-15,-4 3-2 16,-3 3 0-16,-4 0 0 16,-4 9 0-16,-2 4 0 15,-8-1 1-15,-7 1-1 16,-7-1 1-16,0 4 0 15,-4 6 0-15,-3 3 0 16,0-3 0-16,3 0-1 16,1 0 1-16,10-3-1 15,3-4 1-15,4 4-1 16,4-6 0-16,-1 2 0 16,1-2 1-16,-4-1-1 15,-7-2 1-15,-7 5-1 16,-4-2 0-16,-10 0-4 15,-11-20 1-15,-3 4-12 16,14-3 1-16</inkml:trace>
  <inkml:trace contextRef="#ctx0" brushRef="#br0" timeOffset="6500.5691">30445 15387 21 0,'0'-19'10'0,"14"-9"5"0,-4 19 10 0,-3-1-20 16,1 4 0-16,2 0 5 16,-3-1 0-16,0 7-12 15,0 3 0-15,0 10 8 16,-3 12 0-16,-1 10-3 16,-3-1 1-16,-3 10-3 15,-1-6 1-15,-6 24-2 16,-1-2 1-16,-3-4 0 15,0-2 0-15,-4-10 0 16,8-10 1-16,-1-9-2 16,4-15 1-16,4-10-1 15,-1-19 0-15,4-19-2 16,0-9 0-16,0 0-1 16,4-3 0-16,-1-7 1 0,4 1 0 15,4-10 0-15,-1 10 1 16,11 9 0-16,1 6 1 15,-1 6 0-15,4 7 1 16,6 6 0-16,12 10 0 16,-5 5 0-16,-2 14 0 15,-5 8-1-15,-6 10 1 16,-11 4-1-16,-10 8 1 16,-11 1-1-16,-14-7 1 0,-8 1-3 15,1-4 1-15,0-6-4 16,0 0 0-16,3-7-8 15,7-8 0-15,8 2-2 16,-1-9 1-16</inkml:trace>
  <inkml:trace contextRef="#ctx0" brushRef="#br0" timeOffset="6770.3921">30865 15061 41 0,'0'-16'20'0,"21"-3"-19"16,-14 16 41-16,0 3-40 15,0 0 1-15,0 7 1 16,4 5 1-16,-1 7-7 16,-3 6 1-16,-3 16 3 15,-4 3 0-15,-4 9-1 0,-3-3 0 16,4-3-1-16,-1-6 1 15,1-3-5-15,3-4 0 16,3-6-5-16,4-6 0 16,7 0-6-16,0-9 0 15</inkml:trace>
  <inkml:trace contextRef="#ctx0" brushRef="#br0" timeOffset="7161.2512">31154 15356 28 0,'17'-22'14'0,"19"-13"-6"0,-29 29 19 0,0 0-25 16,-7 6 1-16,-4-3 1 16,-10 6 1-16,0 6-5 15,-4 0 0-15,-3 10 4 16,0-3 0-16,0 6-2 16,3 0 1-16,4 0-1 15,4 0 0-15,6-3-1 16,4-4 1-16,4-2-1 15,3-1 0-15,3 1-1 16,1-10 1-16,-1-6-1 16,5-3 0-16,-1-7 0 15,0-3 0-15,0-2-1 16,-7-1 1-16,0 3 0 16,0 0 0-16,0 1 1 15,-7 5 0-15,4 7 0 16,-4 3 1-16,7 3-1 0,0 7 0 15,3 2 0-15,1 4 0 16,-1 0-5-16,5 2 1 16,-1-2-6-16,-4 0 0 15,1-7-6-15,3 1 0 16</inkml:trace>
  <inkml:trace contextRef="#ctx0" brushRef="#br0" timeOffset="7521.6608">31415 15374 29 0,'-7'-22'14'0,"14"13"-5"0,-7 9 19 0,0 3-26 16,0 3 0-16,0 1 2 16,0 5 0-16,0 4-4 15,-4 0 0-15,1 6 2 16,-1-4 1-16,1 1-1 16,-1-3 0-16,1-7-1 15,3 4 1-15,0-7-1 16,3-3 0-16,1-6 0 15,6-9 0-15,4-10-3 16,8-3 1-16,9-1-2 16,1-5 1-16,-4 6 0 15,-3 0 1-15,-4 9 2 16,-3 7 0-16,-4 6 2 16,-3 9 1-16,-4 7 0 15,-4 5 0-15,4 7-1 16,0 1 1-16,0-1-3 0,0 0 0 15,0-6-6-15,0-1 1 16,-3 1-6-16,0-6 1 16,6-1-7-16,4-2 1 15</inkml:trace>
  <inkml:trace contextRef="#ctx0" brushRef="#br0" timeOffset="7837.148">31891 15080 30 0,'-7'-19'15'0,"7"3"2"16,0 10 21-16,0 0-31 15,0-1 1-15,0 1 3 16,0 6 1-16,0 0-16 15,0 6 1-15,0 7 9 16,-3 12 0-16,3 6-4 16,0 16 1-16,0 7-3 15,0-1 0-15,-4 0 0 16,4-6 1-16,-4 4-5 16,1-1 0-16,-1 0-7 15,1-9 0-15,-1-7-8 16,-3-6 1-16</inkml:trace>
  <inkml:trace contextRef="#ctx0" brushRef="#br0" timeOffset="7994.0257">31669 15509 41 0,'-18'-40'20'0,"8"8"-9"0,13 20 30 16,8-1-39-16,-1-3 1 16,12 1-1-16,9-1 0 15,5 3-5-15,2-2 0 0,12 5-4 16,6 4 0-16,4 0-9 15,0 3 1-15</inkml:trace>
  <inkml:trace contextRef="#ctx0" brushRef="#br0" timeOffset="8439.8963">32466 15258 39 0,'-3'-34'19'0,"24"-1"-3"0,-14 26 28 15,0 3-37-15,0-1 0 0,-4 1 0 16,5 6 1-16,-5 10-12 16,4 18 0-16,0 9 8 15,0 7 0-15,0 7-11 16,0 2 1-16,-3 16-12 16,6 9 0-16</inkml:trace>
  <inkml:trace contextRef="#ctx0" brushRef="#br0" timeOffset="9713.3876">14249 17406 37 0,'-39'-31'18'0,"28"15"-13"0,11 16 19 0,4-6-24 16,3 3 0-16,-4 3 0 16,4 0 0-16,4 3 0 15,0 3 0-15,-1 1 0 16,4-1 0-16,4 0-1 15,0-3 0-15,3-6-1 16,0-6 1-16,4-4-1 16,-1-6 1-16,-2 1 2 15,2-1 0-15,-3 3 1 16,-3 0 0-16,3 13 1 16,0 10 1-16,1 8-5 15,9 4 1-15,15 16-11 16,0-17 0-16</inkml:trace>
  <inkml:trace contextRef="#ctx0" brushRef="#br0" timeOffset="10328.9272">18683 16961 46 0,'-7'-22'23'0,"11"13"-31"0,-4 12 37 16,3 3-30-16,1 4 1 15,6 2 0-15,4 4 1 16,4 6-4-16,3-7 0 15,7-2-2-15,1-4 1 16,-1-2-1-16,0-7 1 16,0-3 2-16,0-1 0 0,8 4 5 15,-1-6 0-15,4 9 2 16,3 0 0 0,-3 4-3-16,7 2 0 0,10 10-12 15,-6-19 1-15</inkml:trace>
  <inkml:trace contextRef="#ctx0" brushRef="#br0" timeOffset="11485.7891">26596 16641 35 0,'7'0'17'0,"25"0"-11"0,-25-3 17 16,3 6-23-16,4 4 0 16,1 5 1-16,-1 7 0 15,-4 3-1-15,1 0 0 16,10-6 0-16,-7-1 1 15,4-2-2-15,3-7 0 16,4-6 0-16,-4-9 0 16,0-7 0-16,-3 0 0 15,-4 1 2-15,0-1 0 0,-4 3 4 16,1 1 0-16,-4 6 0 16,4 2 1-16,6 4-1 15,1 4 1-15,10 2-7 16,14 6 1-16,4 10-15 15,7-9 1-15</inkml:trace>
  <inkml:trace contextRef="#ctx0" brushRef="#br0" timeOffset="12611.328">32173 16252 36 0,'4'-6'18'0,"17"-6"-14"16,-14 9 19-16,-3-1-22 15,-1-2 1-15,1-3 1 16,-1 2 0-16,4 1-4 16,0-3 1-16,14 2 3 15,8-2 0-15,-1 0-1 16,7-1 1-16,4 7-1 0,10 3 0 16,1 10-1-16,-8 5 1 15,-10 10-2-15,-14 4 1 16,-18 11-1-16,-11 4 1 15,-10 3-1-15,-4 0 1 16,-3 0 0-16,-7-6 0 16,3-6 0-16,4-4 1 15,6-3-1-15,15-3 0 16,14-9-4-16,11-7 1 16,21-2-11-16,21 2 0 0,14-15-2 15,0-13 0-15</inkml:trace>
  <inkml:trace contextRef="#ctx0" brushRef="#br0" timeOffset="13617.1611">14453 18087 42 0,'-21'-16'21'0,"25"10"-21"16,3 6 21-16,0 3-20 16,3 7 1-16,4 2-1 15,1 4 1-15,-1-1-3 16,3 4 1-16,-3-6 1 15,1 2 0-15,-1 1-1 16,0-3 1-16,3-4-2 16,1-12 0-16,0-3 0 15,-4-4 0-15,0-12 0 16,-3 3 0-16,-1 4 1 0,4-1 1 16,-3 10 0-16,-1 12 0 15,4 7 0 1,8 5 1-16,2 4-12 0,22 4 1 15,7-14-3-15,35-21 1 16</inkml:trace>
  <inkml:trace contextRef="#ctx0" brushRef="#br0" timeOffset="14233.3351">18747 17824 49 0,'-18'-35'24'0,"21"26"-25"0,1 9 24 15,3 3-23-15,-3 3 1 16,3 7 0-16,0 5 0 0,3 1-1 15,1 0 0-15,3-3 1 16,-3 6 0-16,-1-10-1 16,4-2 1-16,0-4 0 15,4-6 0-15,3-6-1 16,0-7 1-16,4-6-1 16,3-3 0-16,0 10 0 15,1 5 0-15,-1 14-3 16,4 15 0-16,-4 18-10 15,-3 20 0-15</inkml:trace>
  <inkml:trace contextRef="#ctx0" brushRef="#br0" timeOffset="14938.8228">26730 17541 36 0,'0'0'18'0,"25"32"-18"0,-15-23 19 16,-3-6-18-16,0 3 1 16,0 1-1-16,-3 2 1 15,10-3-3-15,-3-2 1 16,-1-8 1-16,1 1 0 15,3-6-1-15,0-4 1 0,4-2 2 16,-1 2 0-16,4-3 1 16,8 7 1-16,10 3-1 15,3 9 0-15,0 6-1 16,4 7 0-16,0 3-16 16,3 15 0-16</inkml:trace>
  <inkml:trace contextRef="#ctx0" brushRef="#br0" timeOffset="16424.9537">32406 17554 28 0,'-14'-3'14'0,"25"-16"-4"16,-8 9 14-16,1 1-21 16,-1-7 0-16,4 1 2 15,4-1 1-15,3 3-8 16,7 1 1-16,11-1 3 15,3 1 1-15,8 2-2 16,-5 1 1-16,1 3-2 16,-7 6 0-16,-7 3 0 15,-8 6 0-15,-3 7 1 0,-10 6 1 16,-15 6-1-16,-6 0 1 16,-8 4-1-16,0-1 1 15,4 0-1-15,3-5 1 16,11-1-2-16,11-7 1 15,10 4-1-15,7 0 1 16,0 3-1-16,1 4 0 0,-8-1 0 16,-4 0 1-1,-6 0-1-15,-11-3 1 0,-7 0-14 16,-11 1 0-16</inkml:trace>
  <inkml:trace contextRef="#ctx0" brushRef="#br1" timeOffset="28855.0826">11596 2643 31 0,'14'-19'15'0,"-4"0"2"0,-6 19 13 0,0-9-25 16,-1 6 0-16,-3 3 2 15,0 0 0-15,-3 6-9 16,-1 0 0-16,-10 13 6 16,3-9 1-16,-3 15-3 15,4-3 0-15,-4 3-1 16,3 0 0-16,0 3-3 16,1-3 1-16,-4 3-5 15,3-2 0-15,4 2-7 16,0-9 0-16,11-4-3 15,-4-2 0-15</inkml:trace>
  <inkml:trace contextRef="#ctx0" brushRef="#br1" timeOffset="29084.141">11525 2721 42 0,'-3'-21'21'0,"-8"30"-16"0,11-9 39 15,-3 0-41-15,-1 0 1 16,1 3 1-16,-1 0 0 15,1-3-7-15,3 0 0 16,3 10 4-16,1-4 1 16,3-3-2-16,0 3 0 15,0 4-3-15,0-1 1 0,3 10-6 16,-3-3 0 0,4 6-9-16,-4-7 0 0,11 1-1 15,-4-4 0-15</inkml:trace>
  <inkml:trace contextRef="#ctx0" brushRef="#br1" timeOffset="29425.2635">11702 2762 36 0,'0'-12'18'0,"3"5"-20"15,-3 7 36-15,7-3-34 16,-3-6 0-16,3-1-1 16,0 4 1-16,7-3 0 15,0-1 0-15,4 10-1 16,-4-6 1-16,3 6 0 0,-2 0 1 16,-5 13 0-16,-3-4 0 15,-10 13 1-15,-1-6 1 16,-13 18 0-16,6-12 1 15,-3 0-2-15,3-3 1 16,8 0-2-16,-1-10 1 16,15-6-5-16,-1 0 0 15,15-15-7-15,-7 2 1 16,20-8-5-16,-6 5 1 16</inkml:trace>
  <inkml:trace contextRef="#ctx0" brushRef="#br1" timeOffset="29651.9394">12044 2690 28 0,'-18'-3'14'0,"15"-16"1"16,3 19 22-16,-4-6-30 16,1 3 0-16,-1 6 4 15,1 3 0-15,3-6-15 16,0 0 1-16,3 19 9 15,-3-6 1-15,7 8-8 16,0-2 0-16,7 16-13 16,-3-7 0-16,14 7-4 15,-8-14 1-15</inkml:trace>
  <inkml:trace contextRef="#ctx0" brushRef="#br1" timeOffset="31438.7056">11620 2436 7 0,'-3'-9'3'0,"6"12"4"0,-3-3-8 0,0 0 1 16,0 0 0-16,4 6-1 15,-4-6 1-15,4 10-2 16,-1-7 1-16,-3-3-1 16,0 0 1-16</inkml:trace>
  <inkml:trace contextRef="#ctx0" brushRef="#br1" timeOffset="33944.8687">12693 2894 37 0,'7'-9'18'0,"-7"-1"-8"15,0 10 19-15,-4-3-26 16,4 0 1-16,-10 9 0 15,3-3 1-15,-7 13-7 16,3 0 0-16,-10 21 4 0,3 1 1 16,-10 3-3-16,7-16 0 15,-7 12-5-15,7-5 0 16,6-7-5-16,5-3 0 16,13-10-4-16,1-2 1 15</inkml:trace>
  <inkml:trace contextRef="#ctx0" brushRef="#br1" timeOffset="34140.6255">12524 3051 44 0,'0'-7'22'0,"3"7"-18"0,-3 0 42 16,0 0-45-16,0 0 1 16,7-9 0-16,0 0 0 0,7 12-3 15,-3 3 0-15,7 3 2 16,-4-5 0-16,-4 18-4 15,-3-4 1-15,0 14-6 16,0-7 0-16,4 6-7 16,0-3 0-16</inkml:trace>
  <inkml:trace contextRef="#ctx0" brushRef="#br1" timeOffset="34530.7983">12721 3123 37 0,'-17'3'18'0,"6"3"-19"0,11-6 27 16,3-9-26-16,-3 9 0 15,11-16 0-15,0 7 1 16,10-16-1-16,-4 9 1 16,12 3-1-16,-8 4 1 15,-4 0-1-15,-2 2 1 16,-5 17 0-16,-3-1 0 0,-10 7-1 16,-1-4 1-16,-6 20 0 15,3-13 0-15,-1-4-1 16,1-2 1-16,7 2-1 15,0-5 1-15,15-7-5 16,-5 0 1-16,8-9-7 16,-4 0 0-16,14-7-2 15,-3-3 1-15</inkml:trace>
  <inkml:trace contextRef="#ctx0" brushRef="#br1" timeOffset="34921.651">12965 3029 35 0,'-11'-3'17'0,"7"-4"-17"0,4 7 34 15,0-3-33-15,0-6 1 16,0 3-1-16,0 6 0 16,4-10-2-16,0 4 0 15,13-7 1-15,-3 4 1 16,11 0-1-16,-7-1 0 16,-1 4 0-16,-3 0 1 0,0 12 1 15,-3 0 0-15,-14 13 0 16,-1 0 0-16,-7 6 0 15,4-6 0-15,0-1-1 16,4-2 1-16,17-13-6 16,0 0 1-16,11-18-6 15,-4 2 1-15,18-15-5 16,-8 6 0-16</inkml:trace>
  <inkml:trace contextRef="#ctx0" brushRef="#br1" timeOffset="36016.9011">14598 2402 27 0,'-4'-29'13'0,"8"17"0"0,-4 12 13 16,0 0-22-16,0 0 1 15,0-6 3-15,0-1 1 16,0 10-12-16,0 1 1 16,-4 14 6-16,1-5 1 15,-8 28-3-15,1-10 0 0,-15 19-5 16,7-6 0-16,-6-6-3 15,6-4 0-15,7-9-7 16,4 4 1-16,14-17-2 16,1 1 0-16</inkml:trace>
  <inkml:trace contextRef="#ctx0" brushRef="#br1" timeOffset="36212.9137">14492 2493 34 0,'-18'-16'17'0,"15"3"-8"16,3 7 34-16,0 3-39 15,0-6 0-15,0 9 0 16,0 0 1-16,11 0-7 16,-4-7 0-16,10 17 4 15,-3-4 1-15,11 6-2 16,-7 1 0-16,6 6-6 16,-2 0 1-16,-1-1-6 0,-7-2 0 15,7 3-5-15,-3-3 0 16</inkml:trace>
  <inkml:trace contextRef="#ctx0" brushRef="#br1" timeOffset="36677.2429">14753 2587 26 0,'-3'-3'13'15,"17"-19"-7"-15,-11 15 17 0,8-2-22 16,-4-1 1-16,4-8 1 16,-4-1 0-16,3 9-4 15,1-5 1-15,-4 8 3 16,0 4 0-16,-4 3-1 16,1 3 1-16,-4 19-1 15,0-9 1-15,0 15-1 0,0-6 0 31,-4 6 0-31,1-3 0 16,10-15-1-16,-4-1 1 16,15-9-6-16,-4 0 1 15,14-9-8-15,-3-1 1 16,7-15-3-16,-7 7 0 16</inkml:trace>
  <inkml:trace contextRef="#ctx0" brushRef="#br1" timeOffset="37142.0713">15025 2361 25 0,'0'0'12'0,"0"6"-6"16,0-6 21-16,-4 0-25 15,1 0 1-15,-4 6 0 16,3-6 1-16,1 4-6 16,-1-4 1-16,4 6 2 15,0-6 1-15,7-10-2 16,0 4 1-16,11 0-2 16,-4 0 1-16,4 2 0 0,-4 1 0 15,0 3 0-15,-4 0 0 16,-3 0 1-16,1 0 0 15,-12 13 0-15,4-1 1 16,-4-2-1-16,1-1 1 16,6 4-1-16,-3-4 1 15,11 4-1-15,-4-4 0 16,14-6-1-16,-7 4 0 16,4 2 0-16,-4-6 0 15,-3 6 1-15,-4 1 1 16,-11 2-1-16,1-2 1 15,-15 9-2-15,4-4 0 0,0 4-10 16,3-9 0-16,8-7-3 16,3 3 1-16</inkml:trace>
  <inkml:trace contextRef="#ctx0" brushRef="#br2" timeOffset="42457.7948">16200 2101 23 0,'10'-10'11'0,"4"7"1"0,-14 3 12 15,7-6-19-15,0 3 1 16,-3 6 5-16,-1-3 1 15,-3 0-14-15,0 0 1 16,-7 9 8-16,0 1 0 16,-17 8-3-16,6-2 1 15,-17 22-3-15,6-7 0 16,-2 4-4-16,6-7 0 16,4 9-5-16,3-8 0 15,11-14-9-15,4-8 0 16</inkml:trace>
  <inkml:trace contextRef="#ctx0" brushRef="#br2" timeOffset="42682.5712">16080 2173 41 0,'-11'-22'20'0,"15"12"-7"16,-4 10 29-16,0-12-39 15,0 6 1-15,3 9 1 16,1-3 1-16,-1 9-7 15,1-3 0-15,3 7 4 16,-4-4 1-16,4 7-5 16,0 0 1-16,7 6-10 15,1-4 1-15,2 4-9 16,-3-3 0-16</inkml:trace>
  <inkml:trace contextRef="#ctx0" brushRef="#br2" timeOffset="43389.6021">16302 2232 23 0,'-18'0'11'0,"11"0"0"16,7 0 5-16,0 0-13 0,0 0 1 15,0 0 0-15,0-6 0 16,11 3-6-16,-4-3 1 15,7 2 3-15,-3 4 1 16,3-6-2-16,-4 6 0 16,1-3-1-16,-1 3 1 15,1 0 0-15,0 0 0 16,-8 0 0-16,-3 0 1 16,0 3-1-16,0 3 1 15,0-2-1-15,0 2 1 16,0 3-2-16,0-6 1 15,4 4-1-15,-1-4 1 16,8 0-1-16,-4 0 0 16,0 3 0-16,3-2 0 0,-6 5 0 15,-1-3 0-15,4 7 1 16,-3-4 1-16,-8 4-1 16,4-4 1-16,-7 1 0 15,4-1 1-15,-4 0-3 16,0-6 1-16,0 1-7 15,0-1 1-15,-7-3-8 16,3 0 1-16,7-10-2 16,1 1 0-16</inkml:trace>
  <inkml:trace contextRef="#ctx0" brushRef="#br2" timeOffset="43553.7255">16570 2107 29 0,'-11'0'14'0,"22"-6"0"15,-11 6 28-15,7 0-37 0,0 0 1 16,0 6 0-16,-3-3 1 16,3 13-10-16,0-1 1 15,7-5-4-15,-4 2 1 16,12 13-10-16,-5-6 0 16</inkml:trace>
  <inkml:trace contextRef="#ctx0" brushRef="#br2" timeOffset="44665.2969">16937 2587 30 0,'7'-13'15'0,"-21"4"0"16,14 6 15-16,0 3-25 15,0 0 1-15,-7 3 2 16,7-3 0-16,-7 6-12 15,0-3 1-15,-11 19 7 16,4-3 0-16,-7 9-5 0,3-9 0 16,-7 19-6-16,8-7 1 15,-1-3-9-15,4-3 0 16</inkml:trace>
  <inkml:trace contextRef="#ctx0" brushRef="#br2" timeOffset="44874.9597">16708 2700 41 0,'-4'-13'20'0,"11"-18"-6"0,-3 24 30 15,-1 1-40-15,-3 0 1 0,0 6 0 16,0 0 1-16,4 0-9 16,-4 0 1-16,10 12 4 15,1-2 1-15,6 9-6 16,-2-7 0-16,13 19-6 15,-3-12 0-15,3 13-9 16,-4-10 1-16</inkml:trace>
  <inkml:trace contextRef="#ctx0" brushRef="#br2" timeOffset="45369.8083">16990 2715 33 0,'3'6'16'0,"-6"-27"-13"0,3 17 19 16,7-5-22-16,0 3 1 15,0-7 0-15,0 1 0 0,4 5-2 16,-1 1 1-16,1-3 1 16,-1 2 0-16,-6 14 0 15,-1-7 0-15,-6 15 0 16,-1-2 1-16,-3 12 0 15,4-12 0-15,-4 2-1 16,0 1 0-16,3-7 0 16,1 1 0-16,3-1-2 15,0-6 1-15,7 4-1 16,-4-1 1-16,1 6 0 16,-1-2 1-16,-3 9 0 15,0-7 0-15,-7 7-3 16,4 0 1-16,-8-7-6 15,4 1 0-15,14-4-5 16,-3-6 1-16</inkml:trace>
  <inkml:trace contextRef="#ctx0" brushRef="#br2" timeOffset="45670.1387">17156 2678 31 0,'-18'-19'15'0,"25"12"-5"0,-7 7 25 16,0 0-34-16,0 0 0 16,7-3 1-16,0 0 0 15,4 0-2-15,-4-6 0 0,7 2 1 16,-4 4 0-16,5 3-1 16,-5 0 0-16,-3 10 1 15,-3-1 0-15,-11 16-1 16,3-3 1-16,-6-3 0 15,2-3 1-15,8-1-1 16,0-2 1-16,18-7-3 16,-4-6 0-16,18 0-7 15,-4 0 1-15,18-16-7 16,-7 7 1-16</inkml:trace>
  <inkml:trace contextRef="#ctx0" brushRef="#br2" timeOffset="47787.5251">18468 2881 38 0,'7'-9'19'0,"-7"9"-9"16,0 0 20-16,0 0-28 0,0 0 0 15,-11 13 0-15,1-4 0 16,-15 25-3-16,11-5 0 15,-14 18 1-15,7-13 1 16,-4 10-5-16,7-9 0 16,4 2-6-16,4-9 0 15,10-6-3-15,0-9 0 16</inkml:trace>
  <inkml:trace contextRef="#ctx0" brushRef="#br2" timeOffset="47982.5313">18284 3088 23 0,'-14'-53'11'0,"14"12"3"0,0 32 16 0,4-1-24 16,-1-2 1 0,-3 12 2-16,0 0 1 0,11 9-13 15,-4-6 1-15,7 16 7 16,-3-3 1-16,6 3-4 16,-2-4 1-16,6 4-7 15,-7-3 0-15,14 3-7 16,-3-4 1-16,6 4-5 15,-6 0 0-15</inkml:trace>
  <inkml:trace contextRef="#ctx0" brushRef="#br2" timeOffset="48387.4321">18637 3117 26 0,'-14'-4'13'0,"4"-11"-2"0,10 5 18 16,0 4-28-16,0 3 1 16,0 3-1-16,0 0 1 15,0 0-3-15,0 0 0 16,10-6 1-16,1-1 1 16,3-5-1-16,-4 2 0 15,5 4 0-15,-5 3 0 16,1 3 1-16,-1 0 0 15,-6 9 0-15,-1-5 1 0,-6 11 0 16,-1 1 1 0,1 3-1-16,-1-7 0 0,1 4-2 15,-1 0 1-15,8-7-1 16,-1 0 0-16,11-5-1 16,-3-1 0-16,3 3 1 15,0 0 0-15,-10 10 0 16,-1-7 0-16,-13 10-1 15,-1 0 0-15,-3 9-5 16,3-9 0-16,4-3-6 16,0-1 0-16</inkml:trace>
  <inkml:trace contextRef="#ctx0" brushRef="#br2" timeOffset="48793.6436">18856 3054 36 0,'-11'-3'18'0,"4"-4"-14"0,7 7 29 16,0 0-32-16,0 0 1 16,0 0-1-16,0 0 1 15,7 0-3-15,0 0 0 16,4-6 2-16,0 3 0 15,3-3-1-15,-4 3 0 0,4 3 0 16,-3 0 0 0,3 3 0-16,-7 3 0 0,-7-3 1 15,0 3 0-15,-3 7 0 16,3-4 0-16,3 4-1 16,-3-4 0-16,11-9 0 15,-1 4 0-15,15 2-1 16,-7-3 0-16,3 6 1 15,-4 1 0-15,-17 15 1 16,0-6 1-16,-17 12 0 16,6-6 0-16,-10-9-7 15,3-4 0-15,1 1-8 16,3 3 0-16</inkml:trace>
  <inkml:trace contextRef="#ctx0" brushRef="#br2" timeOffset="162787.7489">8629 7660 12 0,'-39'-18'6'0,"-10"-8"-5"0,35 14 6 16,-22-1-7-16,-2 4 0 15,-5-4 2-15,-17-2 1 16,-63 2-1-1,6 10 0-15,4 9 2 16,-6 10 0-16,13 6 0 16,3 3 0-16,5 13-1 15,6-1 0-15,18 13-2 16,3 16 0-16,18 13 0 16,7-4 0-16,18 3 0 15,14-12 1-15,14 0-1 16,25 0 1-16,24 6-1 15,15 0 1-15,27-3-1 16,33-6 1-16,24-7-1 16,18-15 1-16,21-3-1 15,14-19 1-15,11-13-1 16,3-12 1-16,-21-16-1 16,-7-16 1-16,-25 0-1 15,-28-6 0-15,-24-3 0 16,-29-6 0-16,-28-3 0 15,-36-20 0-15,-17-5-1 16,-28-7 0-16,-14 3-1 0,-18 23 1 16,-25 2-6-1,4 10 1-15,-7 12-6 0,7 7 0 16</inkml:trace>
  <inkml:trace contextRef="#ctx0" brushRef="#br2" timeOffset="164470.2272">17205 7322 20 0,'-35'-29'10'0,"-11"-8"-10"15,35 27 10-15,-10 1-11 16,-14 0 1-16,-8 2 3 16,-2-2 1-16,-15 3-3 15,-7 6 0-15,-7 0 1 16,-8 0 1-16,-2 6 0 16,3 3 1-16,-4 7-2 15,-7 6 0-15,8 3 0 16,2 13 0-16,5 15-1 15,-1 3 1-15,15 4-1 0,6-4 0 16,18-2 0-16,11 2 1 16,7 1-1-16,21 12 1 15,18 3-1 1,20-6 1-16,37-1-1 0,16 4 1 16,26-12-1-16,34-1 1 15,22 4-1-15,21-10 1 16,4-6 0-16,6-6 1 15,5-13-1-15,-1-13 0 16,-21-15 0-16,-11-16 0 16,-24 4-1-16,-29-14 1 0,-24-11-1 15,-21-23 0-15,-25-12-1 16,-22-10 0-16,-24-3-2 16,-24 0 1-16,-29-6-3 15,-28-6 0-15,-21 12-10 16,-29 16 1-16</inkml:trace>
  <inkml:trace contextRef="#ctx0" brushRef="#br2" timeOffset="169934.7533">8213 4553 15 0,'-4'-10'7'0,"1"1"0"0,-1 3 7 16,8 3-13-16,-4-4 1 16,7 4 1-16,0 0 0 15,-7 3-2-15,3 0 0 16,4 3 3-16,-3 3 0 15,-1 10-1-15,-3 0 1 16,0 12-1-16,0 7 0 0,-3 2-2 16,-4 7 1-1,3 0-1-15,1 9 0 0,3-3 0 16,-7 7 0-16,7-4-1 16,-4-12 1-16,4 25-1 15,0-10 1-15,0 4-1 16,0-7 1-16,-3 10-1 15,-1-7 1-15,1-2-1 16,3-7 0-16,-11-10 0 16,11-9 1-16,0-9-4 15,0-19 0-15,0-12-5 16,0-13 0-16,11-10-3 16,-11-2 1-16</inkml:trace>
  <inkml:trace contextRef="#ctx0" brushRef="#br2" timeOffset="170775.2453">8248 5544 19 0,'-11'0'9'0,"11"6"-7"16,0-6 13-16,0 0-15 15,0 0 1-15,0 0 0 16,0 0 0-16,4 3-2 16,-4-3 1-16,7-3 0 15,0-3 0-15,7-13 0 16,14-12 0-16,1-1 0 15,13-9 0-15,11-2 0 16,7-11 0-16,0 4-3 16,-4 0 1-16,-3 3-4 0,4 6 1 15</inkml:trace>
  <inkml:trace contextRef="#ctx0" brushRef="#br2" timeOffset="173146.7044">8266 4261 17 0,'0'-9'8'0,"0"-1"-3"0,0 17 12 16,0-7-15-16,0 0 0 16,0 0 1-16,0 0 1 15,3 3-5-15,-3 3 1 0,0 7 3 16,-3 18 0-16,-1-6-1 15,-3 13 1-15,3-1-1 16,1 4 0-16,-4 9-1 16,0 0 1-16,3 4-1 15,-3-1 1-15,0 10-1 16,-3-1 1-16,3 1-1 16,-4 0 0-16,0-10-1 15,4 10 1-15,0-10-1 16,-7 1 1-16,4-7-1 15,-1-7 1-15,0-11-1 16,1-4 0-16,3-3 0 16,3-4 1-16,1-5-2 15,-1-4 1-15,4 1-1 16,0-1 1-16,0 1-1 16,0-1 1-16,0-9 0 0,4 6 0 15,6-3-1 1,-3-9 1-16,11 3 0 0,-7-19 0 15,-1-6-2-15,1-13 1 16,-1-22-5-16,8-24 1 16,-7-26-6-16,-1-7 1 15</inkml:trace>
  <inkml:trace contextRef="#ctx0" brushRef="#br2" timeOffset="174889.5036">7892 2562 17 0,'-7'0'8'0,"-8"0"-3"15,12-7 7-15,-4 7-10 16,-4 0 0-16,-3 0 1 16,0-3 0-16,-4 3-4 15,-3 0 1-15,4-6 4 16,-5 12 0-16,-2 4-1 15,-1 8 0-15,-10 17 0 16,-4 2 0-16,0 32-1 0,4 13 1 16,3 25-2-16,11 9 1 15,7-10-1-15,14 10 0 16,21-12-1-16,4-7 1 16,10-12-2-16,0-10 1 31,36-16 0-31,-4-24 0 15,3-22 0-15,5-17 1 16,-5-18-1-16,-6-21 1 16,-11-17-1-16,-8-9 0 0,-2-22-1 15,-19-16 1-15,-2-15-1 16,-15 3 0-16,-7 3-1 16,-18 3 0-16,-14 22 1 15,-7 19 0-15,1 19 0 16,-8 18 1-16,3 10-2 15,12 13 1-15,2 2-6 16,19 10 0-16,3-6-2 16,3 3 0-16</inkml:trace>
  <inkml:trace contextRef="#ctx0" brushRef="#br2" timeOffset="176796.9636">8199 5628 9 0,'-22'7'4'0,"12"-17"-5"16,3 4 5-16,7 3-5 15,-7-7 0-15,7 4 0 16,-4 3 1-16,4 0 1 15,-3-3 0-15,3 6 0 16,-4 0 0 0,4 0 2-16,4-10 1 15,10 4 0-15,0-3 0 16,0-4-1-16,0-3 1 16,4-6 0-16,3 4 0 15,7-1-2-15,4-6 1 16,3 3-1-16,4-7 0 15,7-5 0-15,3-10 0 16,8 3-2-16,3 1 1 16,-11-8-1-16,11 8 0 15,0-10 0-15,7-7 0 16,4 7-1-16,10 3 1 16,-18 0 0-16,1-6 1 0,-8 2-1 15,-10 4 1-15,0 10 0 16,-4-1 0-16,0-3 0 15,1 4 0-15,6-4 0 16,1 3 0-16,17-6-1 16,0-3 1-16,3-3-1 15,4-13 1-15,11-2-10 16,21-8 1-16</inkml:trace>
  <inkml:trace contextRef="#ctx0" brushRef="#br2" timeOffset="177831.6918">11815 2543 11 0,'10'-16'5'0,"1"-3"2"0,-4 10 6 0,0-7-11 16,-4 7 1-16,1-10 2 15,-4 10 0-15,0-10-6 16,-4 3 1-16,-3 0 4 15,-3 4 1-15,-8-4-1 16,-7 7 0-16,-3-1-1 16,0 4 1-16,-4 6 0 15,0 6 0-15,4-3-1 16,3 7 0-16,1 12-1 16,-4 6 0-16,-4 16-1 15,-10 19 1-15,-1-1-1 16,-3 17 0-16,11 2-1 15,14-18 1-15,7 0-2 16,21-7 1-16,14-12-1 16,11-6 1-16,7-7-1 15,-1-18 0-15,12-4 0 16,13-15 1-16,11-7 0 0,7-9 0 16,-3-6 0-1,-11-6 0-15,0-1 1 0,-10-6 0 16,-5 1 0-16,-6-14 0 15,-10 1 0-15,-19-22 1 16,-10 3-2-16,-10-10 1 16,-8 10-2-16,-10 0 1 15,-7 15-2-15,-7 13 1 32,-25 35-12-32,14 18 0 15,7-5 1-15,4 2 0 0</inkml:trace>
  <inkml:trace contextRef="#ctx0" brushRef="#br2" timeOffset="179468.0057">8541 5851 24 0,'-4'-6'12'0,"-6"3"-8"0,10 6 13 16,0-3-18-16,0 0 1 15,0 0-1-15,3-7 1 16,11-2 0-16,0 0 1 0,4-13-1 15,7 3 1-15,3 0 1 16,4 3 1-16,-4-2 0 16,4-4 0-16,6 0 0 15,19-3 0-15,3-4-1 16,28 4 1-16,0 0-2 16,29-12 0-16,27-10-4 15,8-13 0-15,35-15-7 16,14-13 0-16</inkml:trace>
  <inkml:trace contextRef="#ctx0" brushRef="#br2" timeOffset="181103.6778">16570 1972 19 0,'0'-9'9'0,"-4"-13"-2"16,1 12 10-16,-1 7-14 0,-3-13 1 16,-3 4 2-16,-1-4 1 15,1 7-8-15,-8-1 0 16,-10 1 6-16,-8 3 1 16,-9 6-2-16,-1 15 0 15,-11 4-1-15,1 6 1 16,-4 13-1-16,3 6 0 31,-13 47-1-31,20 6 0 16,19-19-1-16,20-5 1 0,8-8-2 15,17-11 0 1,17-10-1-16,15-7 1 0,14-12-1 16,11-9 1-16,-1-16 0 15,1-9 0-15,7-13-1 16,3-10 1-16,-4-12 0 15,8-9 1-15,-7-7-1 16,-8-5 1-16,-17-14-2 16,-11 4 1-16,-10 6-1 15,-14 0 0-15,-32 13-1 16,-11 2 1-16,-7 17-2 16,-10 2 1-16,-4 10-2 15,4 6 1-15,10 0-8 16,14 1 1-16,11-4-2 15,4 0 1-15</inkml:trace>
  <inkml:trace contextRef="#ctx0" brushRef="#br2" timeOffset="214613.8994">12400 5622 4 0,'0'-12'2'0,"4"-7"-1"16,-4 16 3-16,0 3-2 15,0-10 0-15,0 4 1 16,0 0 1-16,-4 3-4 15,-3-4 0-15,0 1 3 16,0 0 1-16,0 3-2 16,0-1 1-16,3 4-1 0,1 0 0 15,-1 0-1-15,1 0 0 16,-1 0-1-16,1-3 1 16,-4 3-1-16,0-6 0 15,0-3 0-15,-4 2 1 16,-3-2-6-16,0-4 1 15,0 1-1-15,3-13 0 16</inkml:trace>
  <inkml:trace contextRef="#ctx0" brushRef="#br2" timeOffset="228546.5842">12838 2609 23 0,'-39'-13'11'0,"-21"26"-5"15,42-7 11-15,-3-3-15 16,-7 13 1-16,-8-4 1 15,-9 4 1-15,-1 3-6 16,3 0 0-16,-2 12 5 16,-5 3 0-16,4 7-1 15,4 9 0-15,3 4-1 16,4 8 1-16,3 4-1 0,7-3 0 16,8-4-1-16,6 1 0 15,8-3-1-15,10-4 0 16,14-9-1-16,14 0 1 15,22-4-1-15,10-15 1 16,0-6 0-16,7-19 0 16,7-9 0-16,4-13 0 15,3-9 0-15,0-4 1 16,-7-15-1-16,-10 6 1 16,-8-9-1-16,-3-7 0 15,-3 4 0-15,-4-7 0 0,-8 0-1 16,-6 1 1-16,-11 8-1 15,-10-5 1-15,-14 12-2 16,-11 12 0-16,-8 1-1 16,-6 5 1-16,0 1-5 15,0 6 1-15,0 10-5 16,7 2 0-16</inkml:trace>
  <inkml:trace contextRef="#ctx0" brushRef="#br2" timeOffset="229824.1267">17276 2436 20 0,'-25'-19'10'0,"-21"-6"-4"0,32 25 10 15,-7-9-14-15,-4 3 0 16,4 2 3-16,-4-2 0 15,-7 6-5-15,-3 6 0 16,0-2 4-16,-8-4 0 16,-2 6-1-16,-1 13 1 15,-4 6-1-15,1-3 1 16,-4 6-1-16,7 13 0 16,0 12-1-16,8 0 1 15,6 4-2-15,4 2 0 16,10-2-1-16,11 2 0 0,7 4-2 15,3-10 1-15,12 1 0 16,13-14 0-16,14-2 0 16,7-10 1-16,15-15-1 15,3-4 1-15,-3-9 0 16,-1-3 1-16,8-13-1 16,-1-9 1-16,1 3-1 15,-1-15 1-15,-3-4-1 16,-3-3 0-16,-11 6 1 15,-4-5 0-15,-7-4 0 16,-10 3 0-16,-7 0-1 16,-8-3 0-16,-9 3-2 15,-12 0 1-15,-7-9-2 16,1 12 0-16,-8 9-4 16,1 1 1-16,2 9-6 15,15-3 0-15</inkml:trace>
  <inkml:trace contextRef="#ctx0" brushRef="#br2" timeOffset="232043.4935">9151 2662 13 0,'-28'-10'6'0,"-11"-18"1"16,35 19 7-16,-6-1-12 15,-1 1 0-15,-3 3 3 16,-7 0 0-16,-4 2-5 0,1 4 1 16,-8 4 4-16,4 2 0 15,-1 9-1-15,-2 14 0 16,-1-1-1-16,0 22 1 16,0 10-2-16,11 15 0 15,7 0-1-15,11 13 1 16,10 0-2-16,7-13 1 15,3-6-1-15,15-6 0 16,14-13 0-16,11-19 0 16,17-9 0-16,0-12 0 0,-7-14 0 15,-7-14 0-15,0-4-1 16,3-19 0-16,-6-6 0 16,-8-19 0-16,-7 6 0 15,-17-12 0-15,-14 0-1 16,-18-16 1-16,-11 10 0 15,-7 12 1-15,-17-3 0 16,-4 13 0-16,-10 21-1 16,3 4 1-16,3 18-6 15,8 17 1-15,14 8-5 16,-1 1 1-16</inkml:trace>
  <inkml:trace contextRef="#ctx0" brushRef="#br2" timeOffset="289530.7838">3708 526 31 0,'-18'-25'15'0,"39"-9"0"16,-14 21 18-16,-7 4-29 16,0-7 1-16,0 10 0 15,0 3 0-15,0 3-8 16,0 9 1-16,-7 7 4 15,14 6 0-15,-7 12-2 16,7 4 1-16,4 12-1 0,0 3 0 16,10-9 0-16,-4 0 1 15,4-12 0-15,1-1 1 16,-5-9 0-16,-3 3 0 16,4-9-1-16,3-13 0 15,-3 3-1-15,3-15 0 16,-10-4-2-16,-1-9 0 15,1-12-1-15,-1-4 0 16,1-3-1-16,-4 4 1 16,0 8 1-16,4 1 1 15,-11 13 1-15,3 8 1 0,-3 7 0 16,7 10 1-16,-7 5 0 16,4 1 1-16,3 6-1 15,3 0 0-15,1 9 0 16,0 1 0-16,6-14-2 15,-6 1 1-15,-1-3-7 16,-3-3 1-16,4-4-9 16,0-9 1-16,-11-9-2 15,0-1 0-15</inkml:trace>
  <inkml:trace contextRef="#ctx0" brushRef="#br2" timeOffset="289666.7041">4001 486 49 0,'-4'-22'24'0,"-3"-13"-37"16,14 26 51-16,-7 3-40 16,11 6 1-16,-1 6-12 15,8 3 1-15,-4 16 7 0,11-6 0 16</inkml:trace>
  <inkml:trace contextRef="#ctx0" brushRef="#br2" timeOffset="290295.0442">4216 661 39 0,'3'0'19'0,"11"0"-23"0,-3 3 32 15,-8 4-27-15,8-1 1 16,-4 3 1-16,4 1 0 0,6 2-4 16,-6 10 1-16,-1-3 2 15,1 0 0-15,-7 6-1 16,3-6 0-16,-7 0 0 15,0-7 1-15,0 4 0 16,0-10 0-16,0 3-1 16,-7-15 1-16,3 3-2 15,4-13 0-15,-7-9-2 16,7-3 1-16,7 0-2 16,-3-10 1-16,3 7-1 15,0 9 0-15,-4-3 1 16,4 9 0-16,-3 4 2 15,3 5 0-15,3 7-1 16,-10 7 1-16,11 2 0 16,0 4 1-16,-1-4 0 15,1 13 0-15,-1-3-1 0,1 0 1 16,-4-1 0-16,0-2 0 16,-3-7 0-16,3 4 1 15,-7-7-1-15,0-6 1 16,0-9-2-16,0-7 1 15,0-3-1-15,3-6 0 16,4-3-2-16,-3 0 1 16,3 9-1-16,3-6 1 15,-6 9 0-15,3 4 0 0,0 2 1 16,4 1 0-16,-1 3 1 16,1-4 0-16,3 10 1 15,0 3 1-15,7 10-1 16,-7 6 0-16,0 3 0 15,8 0 1-15,-12-4-1 16,4 11 0-16,-3-4-6 16,3-13 1-16,-3 4-6 15,3-7 1-15,3-9-6 16,1-9 0-16</inkml:trace>
  <inkml:trace contextRef="#ctx0" brushRef="#br2" timeOffset="290447.9345">4822 614 39 0,'-7'0'19'0,"4"0"-15"15,3 0 33-15,0 3-32 16,0 4 0-16,3 2 0 16,4 4 0-16,-3 2-7 15,7 1 1-15,-1-7-2 0,4 10 1 16,-3-6-13 0,-1-1 0-16,-6-2 0 0,-4-7 1 15</inkml:trace>
  <inkml:trace contextRef="#ctx0" brushRef="#br2" timeOffset="290596.4201">4762 366 49 0,'-7'-9'24'0,"14"18"-39"0,-3-9 51 0,7 10-39 16,3-1 0-16,7 7-8 15,0-3 0-15,0 2 6 16,0 10 0-16</inkml:trace>
  <inkml:trace contextRef="#ctx0" brushRef="#br2" timeOffset="290834.7462">5006 439 34 0,'-11'-25'17'0,"8"3"-4"16,3 15 26-16,0-2-35 15,0 3 0-15,0 12 2 16,0-6 0-16,3 9-7 15,4 10 0-15,-3 9 5 16,6-6 0-16,5 16-2 16,6 6 1-16,-4 0-2 0,5 12 1 15,-1 4-5-15,-7-7 0 16,0-15-5 0,-10-4 0-16,3-6-5 0,-7-9 0 15,-7-3-4-15,3-16 0 16</inkml:trace>
  <inkml:trace contextRef="#ctx0" brushRef="#br2" timeOffset="290970.2976">5006 708 47 0,'-4'-28'23'0,"-3"19"-24"0,7 9 46 15,7-7-45-15,4 4 0 16,10-6 1-16,11-1 0 16,7-5-5-16,0 2 1 0,10-2-11 15,7-11 1-15,-13-2-2 16,-5-9 1-16</inkml:trace>
  <inkml:trace contextRef="#ctx0" brushRef="#br2" timeOffset="300383.4971">7310 599 24 0,'3'-10'12'0,"8"-9"-6"15,-8 10 13-15,1 9-17 16,-1-6 1-16,4-4 1 15,-7 10 0-15,0 3-6 0,-7 10 1 16,-3 6 3-16,-4 9 1 16,-4 6-2-16,-7 4 0 15,1 6-1-15,2 0 1 16,-6-10-1-16,0-5 1 16,-4-4 0-16,-3-7 1 15,0-8-1-15,3-7 0 16,4-6 0-16,6-16 0 15,5-3-1-15,6 0 1 16,4-6-2-16,7 3 1 0,7 0 0 16,4 6 0-16,-4 0 0 15,11 0 0-15,-1 10 0 16,4 3 0-16,4 6 0 16,-4 6 0-16,7-6 0 15,4 9 0-15,7 1 0 16,7 2 0-16,0 4 0 15,-4 0 1-15,7-4-1 16,1-2 1-16,-4-1 0 16,-15-9 0-16,1 0 0 15,-7-9 0-15,-7-4 1 16,-4-6 0-16,-11-3-1 16,-3 0 1-16,-3-3-1 15,-11-3 0-15,-1 9 0 16,1-3 0-16,-3 10-3 15,-1 2 0-15,4 1-7 16,0 3 0-16,0 12-4 16,-4-6 1-16</inkml:trace>
  <inkml:trace contextRef="#ctx0" brushRef="#br2" timeOffset="301511.0397">12121 329 27 0,'0'-6'13'0,"4"-1"-8"0,-4 7 13 16,0 7-17-16,0-1 0 15,-4 13 1-15,1 3 1 16,-4 12-3-16,-4 1 0 16,-6 9 2-16,-8-1 0 15,-3 1-1-15,-8 0 1 16,1-3 0-16,0-10 0 15,-4-12-1-15,0-9 1 16,4-10-1-16,3-10 1 16,4-9-1-16,7-6 0 15,7-3-1-15,7 9 0 16,7-6 0-16,3 6 1 0,8 4-2 16,6 5 1-16,8 1 0 15,7 9 0-15,7-6 0 16,7 12 1-1,28 3-1 1,-4 1 0-16,-3 5 0 16,-3-5 1-16,-11-1 0 15,-7-9 0-15,-8 0 1 16,-6-9 0-16,-4 2 0 16,-7-2 0-16,-3-16 0 15,-11 3 0-15,-7 3-1 16,-3-6 1-16,-4 6-2 15,-1 4 0-15,1 5-6 16,4-5 0-16,-1 11-7 16,-3 8 0-16</inkml:trace>
  <inkml:trace contextRef="#ctx0" brushRef="#br2" timeOffset="317543.5444">16305 602 37 0,'-10'-3'18'0,"-8"-7"-14"0,15 10 19 15,-1 10-24-15,-6-1 1 16,-1 7 0-16,-3-4 1 16,3-2-1-16,1 5 0 15,3-5 0-15,0 5 1 16,3-5 0-16,4-7 0 15,0 3-1-15,4 4 1 16,3-7 0-16,0-3 0 16,0-3 0-16,0-4 0 0,0 4 0 15,-4 3 1-15,1-9-1 16,-1 2 0-16,-3-2-1 16,0 0 1-16,0-1 0 15,0 1 0-15,4-1-2 16,-4 4 1-16,3 3 0 15,-3-6 0-15,0 9-1 16,0-7 1-16,0 7 0 16,0 0 0-16,4-3 1 15,-4-3 0-15,0 6 0 16,0 0 1 0,0 0-1-1,0 0 1-15,0 0-1 16,0 0 0-16,0 0-1 0,0 0 1 15,0 0-1-15,0 6 0 16,-4 7 0-16,-3 12 1 16,-3 9-1-16,-1 4 1 15,1 9-1-15,-1 3 1 16,4-15-1-16,4 2 0 16,3-2 1-16,7-16 0 15,3-7 0-15,11-12 0 16,8-3 0-16,-5-6 0 15,8-10-1-15,0-13 0 16,-4 1-1-16,-3 0 1 16,3 9-1-16,-3-3 0 0,-1 15-1 15,1-9 1-15,3 10 1 16,0 9 0-16,1 0 0 16,-5 9 0-16,-3 10 0 15,-6-3 1-15,-8 12 0 16,-11-6 1-16,-10 9-1 15,-7 7 0-15,-7 0 0 16,-1-7 1-16,-2-3-4 16,-1-3 1-16,4-12-6 15,3-4 0-15,0-2-8 16,15-4 0-16</inkml:trace>
  <inkml:trace contextRef="#ctx0" brushRef="#br2" timeOffset="317770.8833">16355 646 44 0,'-18'-13'22'0,"11"4"-14"0,7 9 35 15,0 0-42-15,0 0 0 16,7 0 0-16,11-7 0 16,-4 4-1-16,7-3 0 15,4-13 1-15,10 10 1 16,4-10-4-16,0-6 0 15,-1 6-3-15,-6-6 0 16,-7 9-6-16,-11 13 0 0,-3 13-5 16,-4-1 1-16</inkml:trace>
  <inkml:trace contextRef="#ctx0" brushRef="#br2" timeOffset="318190.54">16923 633 29 0,'42'-34'14'0,"-24"-4"-6"16,-11 32 22-16,-7-4-26 15,0 4 0-15,-4-7 4 16,-6 13 1-16,-8 0-11 15,-7 0 0-15,-6 10 7 0,9-10 0 16,-9 34-2 0,2 4 0-16,8 9-2 15,11-3 0-15,10 6-1 0,7-12 1 16,17-4 0-16,5-12 0 16,2-6 0-16,-2-10 0 15,2-3 1-15,-9-15 0 16,-8-13-1-16,-4-10 1 15,1 1-2-15,-11-4 1 16,0 0-1-16,-4 4 1 16,8 15-3-16,-4-6 0 15,7 6-5-15,0 0 0 0,4 10-9 16,10 3 0-16,3-1-1 16,1 14 1-16</inkml:trace>
  <inkml:trace contextRef="#ctx0" brushRef="#br2" timeOffset="318549.1164">17406 526 23 0,'-3'-25'11'0,"6"-19"-3"16,-10 35 18-16,3 6-22 15,1-3 1-15,-4-4 2 16,0 10 0-16,-4 3-8 16,-3 10 1-16,0-1 5 15,-4 14 0-15,4 8-2 0,4 4 0 16,10-4-1-16,7 1 0 16,3-7-1-16,8-3 0 15,7-6 0-15,3-10 0 16,0-9 0-16,0-9 0 15,-7-10-2-15,-3-3 0 16,-7-6-2-16,-8 0 0 16,-3-10-3-16,0-3 1 15,-3 7-9-15,10 2 0 0,0-2 1 16,-7-1 0-16</inkml:trace>
  <inkml:trace contextRef="#ctx0" brushRef="#br2" timeOffset="324509.6036">15819 1963 12 0,'-4'3'6'0,"-21"16"0"16,15-13 7-16,-8-3-11 15,0 3 0-15,1 10 0 16,-1-4 1-16,4-2-4 16,0-1 1-16,7 7 2 15,0 0 0-15,3 2-1 16,4-5 1-16,0 6 0 15,0 3 1-15,0 0-1 16,0 9 1-16,0 4 0 16,4-4 0-16,-1 10-2 15,4-4 1-15,8 1-1 0,2-7 0 16,8 1 0-16,7-1 0 16,-1 0-1-16,-2 4 0 15,-5 3 1-15,-3 2 1 16,1-5 0-16,-5 9 0 15,4 3-1-15,-3-13 0 16,3 13 0-16,0-3 1 16,4 0-2-16,0 0 0 15,3 3 0-15,0-3 1 0,4 0 0 16,0 3 0-16,3-10-1 16,0-2 1-1,4 6 0-15,-4-4 1 0,4 1-1 16,-7-7 0-16,0 7-1 15,6-4 1-15,5 1 0 16,3 3 0-16,3-13-2 16,11 3 1-16,4-3 0 15,-1-6 0-15,-3 0 0 16,-7-4 0-16,3-5 0 16,-3 2 0-16,0 4 0 15,0-4 0-15,0 1 0 16,11-4 1-16,-1 1-1 15,1-7 0-15,-4 3 0 16,3-6 0-16,1 0 0 16,3-6 0-16,-4 3 0 0,11 3 0 15,-3 0 0 1,-4 0 0-16,-4 0 0 0,-10 0 1 16,0-6-1-16,0 2 1 15,0-2-1-15,0 3 1 16,-4-3-1-16,11-1 1 15,0-2-1-15,-3 0 1 16,-1-4-1-16,-10 1 0 16,-7-1 0-16,0 4 0 15,-4-1 0-15,-3 1 0 0,3-1 0 16,0-5 0-16,0 2 0 16,1-3 1-16,-5 7-2 15,1-3 1-15,0-1 0 16,-4 4 1-16,-7 2-1 15,0 4 1-15,-3-6-1 16,-4 9 1-16,0-7-1 16,-3 7 1-16,-4 0-1 15,0 0 1-15,0 0-1 16,0 0 0-16,4 0 0 16,-4-3 0-16,3 3 0 15,-3-6 0-15,0 3 0 16,1 3 1-16,-8 0-2 15,7 0 1-15,0 0-5 16,3-6 0-16,4-7-9 16,7 1 1-16</inkml:trace>
  <inkml:trace contextRef="#ctx0" brushRef="#br2" timeOffset="342271.1206">16196 2615 25 0,'-18'-6'12'0,"8"12"-4"16,10-6 13-16,3-6-20 16,8-4 0-16,7-2 0 0,20-4 1 15,8-12-3-15,7-7 1 16,18-6 1-16,13 1 0 15,5-4-1-15,-1 0 0 16,-11 16-3-16,-10-4 0 16,-10 10-6-16,-8 10 0 15</inkml:trace>
  <inkml:trace contextRef="#ctx0" brushRef="#br2" timeOffset="342767.2017">16602 3229 16 0,'3'-15'8'0,"22"-13"0"0,-14 21 6 15,6-5-12-15,4-10 0 16,15-3 1-16,6-7 1 0,11-2-5 16,0-1 0-16,7-2 2 15,17-7 1-15,1 6-1 16,7 4 0-16,3 6-1 15,-11 9 0-15,1 3-5 16,7-3 0-16,-1 10-3 16,1-7 1-16</inkml:trace>
  <inkml:trace contextRef="#ctx0" brushRef="#br2" timeOffset="343371.0901">18591 3543 25 0,'0'-12'12'0,"11"8"-6"16,0 1 12-16,3-6-18 16,3-7 1-16,8-3 0 15,14-12 1-15,17 3-3 0,11 0 0 16,18-13-4-16,0 9 1 15,10-5-4-15,-7 2 1 16</inkml:trace>
  <inkml:trace contextRef="#ctx0" brushRef="#br2" timeOffset="427154.3715">11952 2402 13 0,'7'-25'6'0,"0"3"7"0,-7 18 7 0,0 1-17 16,0-6 1-16,-3 0 1 15,-1-1 0-15,1 1-6 16,-4-4 1-16,-4 1 5 15,-3 2 0-15,-7 1-1 16,0-1 1-16,-4 1-1 16,-7 3 1-16,-7 6-2 15,-3 6 0-15,0 7-1 16,6 2 1-16,-2 4-2 16,-1 6 1-16,0 3-2 15,-3 16 0-15,-4 0 0 16,0 3 1-16,-4 10-1 15,5-7 0-15,2 6 0 16,5 7 1-16,6-10-1 16,11 4 1-16,10-1-1 0,7-3 1 15,8-6-1-15,10-6 0 16,7 0 0-16,11-6 1 16,7-1-1-16,7 0 1 15,0-12-1-15,-1 0 1 16,5-12-1-16,10-7 1 15,3-6 0-15,4-13 0 16,7-12-1-16,0-10 1 16,-7-6-1-16,4-9 1 15,-4-10-1-15,-3 10 1 16,-4 0 0-16,-8-1 0 16,-13-5-1-1,-14 2 1-15,-14 7-1 16,-11-6 0-16,-7 6-4 15,-4-7 1-15,4 1-4 16,3 6 0-16,8 12-5 16,6 3 0-16,8 10-3 15,-4 13 0-15</inkml:trace>
  <inkml:trace contextRef="#ctx0" brushRef="#br2" timeOffset="529664.9222">11426 10229 16 0,'-21'-10'8'0,"11"1"-2"15,10 9 9-15,10-3-14 16,11-7 1-16,4 1 1 15,14-1 0-15,21-2-3 16,10-1 0-16,8 4 3 16,10 3 0-16,11-1-4 15,18 4 1-15,6 6-7 16,4-12 0-16</inkml:trace>
  <inkml:trace contextRef="#ctx0" brushRef="#br2" timeOffset="531271.22">11617 18469 25 0,'-25'-21'12'0,"32"2"-9"16,4 9 12-16,3 1-12 16,7-4 0-16,7 1 1 0,4 2 1 15,3 4-7-15,1 6 1 16,3 6 3-16,6 4 1 15,5-1-2-15,6 1 0 16,11-4 0-16,14-3 0 16,18-3-10-16,14-6 0 15</inkml:trace>
</inkml:ink>
</file>

<file path=ppt/ink/ink1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21-10-19T11:58:34.435"/>
    </inkml:context>
    <inkml:brush xml:id="br0">
      <inkml:brushProperty name="width" value="0.05292" units="cm"/>
      <inkml:brushProperty name="height" value="0.05292" units="cm"/>
      <inkml:brushProperty name="color" value="#00B050"/>
    </inkml:brush>
  </inkml:definitions>
  <inkml:trace contextRef="#ctx0" brushRef="#br0">7655 3741 23 0,'-14'0'11'0,"25"6"-9"0,-11-6 12 0,7-3-14 16,0 0 1-16,7 3-1 16,-3-10 1-16,3 1-2 15,7-10 1-15,7-3 0 16,7-6 1-16,4 0-1 15,7-1 0-15,7-5 1 16,-7-4 0-16,3 7-1 16,-3-4 1-16,-7 7 0 15,-4 6 0-15,-3 0-1 16,-4 10 1-16,-7-10-1 16,-3 9 0-16,-4 7 0 15,-3 3 1-15,-4 3 0 16,-7 0 0-16,-7 3 0 15,0 13 1-15,-15 2 0 16,-13 11 0-16,-7 11-1 0,-11-5 1 16,-11 9-1-1,-3 3 0-15,4 0 0 0,-1-3 1 16,4 0-1-16,11-10 0 16,0-6-1-16,6-2 1 15,15-14 0-15,3 1 0 16,11-1-1-16,4-2 1 15,10-1-1-15,3-3 1 16,11 4-1-16,7-10 1 0,4-10-4 16,10-9 1-16,8 7-9 15,3-1 1-15</inkml:trace>
  <inkml:trace contextRef="#ctx0" brushRef="#br0" timeOffset="615.6473">8978 3405 25 0,'11'3'12'0,"42"-18"-12"16,-39 5 14-16,7-6-14 15,11 4 0-15,3-7 1 16,7-3 0-16,-3 0-1 16,0-9 1-16,10 6-1 15,-6 3 1-15,3-3 0 16,3 0 0-16,-7 3-1 15,-3 0 1-15,-4 6-2 16,-3 0 1-16,-4 1-6 16,-3 12 0-16,-18-1-1 0,-21 4 0 15</inkml:trace>
</inkml:ink>
</file>

<file path=ppt/ink/ink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21-10-14T11:12:39.611"/>
    </inkml:context>
    <inkml:brush xml:id="br0">
      <inkml:brushProperty name="width" value="0.05292" units="cm"/>
      <inkml:brushProperty name="height" value="0.05292" units="cm"/>
      <inkml:brushProperty name="color" value="#FF0000"/>
    </inkml:brush>
  </inkml:definitions>
  <inkml:trace contextRef="#ctx0" brushRef="#br0">7818 16610 23 0,'7'-25'11'0,"28"-25"-3"0,-25 34 11 0,8 3-15 15,3-5 1-15,-3-1 2 16,0 3 0-16,-4 10-10 16,0 6 1-16,-4 3 6 15,1 10 0-15,0 5-3 16,-8 14 1-16,-3-4-2 16,0 0 1-16,0 7-1 15,0 2 1-15,0 1 0 16,0 0 0-16,-3-7 0 15,3-6 1-15,0-6 0 16,0-7 1-16,0-5 0 16,-4-7 0-16,0-13-1 15,4-12 1-15,4 0-2 16,0-3 0-16,10-10-1 16,-4 4 1-16,11-10-2 15,8 9 1-15,-12 1-1 0,15-4 1 16,-11 0-1-16,0 13 0 15,-3 7 0-15,0 11 0 16,-4 14 0-16,0 8 0 16,0 13 1-16,-7 4 0 15,0-1 0-15,-3-3 0 16,-1 4 0-16,-3 2 1 16,0-2 0-16,4-4 0 15,-1-3 1-15,-3-9 0 0,4-10 0 16,-1-9 0-16,11-10 0 15,-3 1 1-15,10-20-2 16,7 4 1-16,-3-6-2 16,10-4 1-16,-6-6-2 15,2 3 1-15,-10 4-1 16,1 5 1-16,-5 13-2 16,1-3 1-16,-8 10 0 15,5 9 0-15,-5 9 0 16,1 3 1-16,3 20 0 15,0-1 0-15,-3 3 1 16,-1 4 1-16,-3-4-1 16,-3 4 0-16,-1-1 0 15,-3 4 0-15,-3-4 0 16,3 4 0-16,-4-10-1 16,4-3 0-16,0-6-5 15,7-6 1-15,4-7-6 0,10-6 0 16,4-10-7-16,10-5 1 15</inkml:trace>
  <inkml:trace contextRef="#ctx0" brushRef="#br0" timeOffset="211.5711">8978 16450 33 0,'-28'-38'16'0,"28"32"-15"0,7 0 24 15,0 3-21-15,4 3 0 16,-1 3 2-16,-6 9 0 0,-1 4-6 15,1 3 0-15,-4 3 5 16,0 3 0-16,0 0-1 16,0 3 0-16,0-12-1 15,0-4 1-15,0 1-9 16,3 0 0-16,-3-7-9 16,7 0 0-16</inkml:trace>
  <inkml:trace contextRef="#ctx0" brushRef="#br0" timeOffset="376.9984">8939 16089 58 0,'-7'-18'29'0,"18"-17"-38"16,-8 29 48-16,1 0-40 15,7 6 1-15,3 3-11 16,3 12 0-16,1-2 2 15,7 15 1-15</inkml:trace>
  <inkml:trace contextRef="#ctx0" brushRef="#br0" timeOffset="810.0563">9239 16453 44 0,'0'-12'22'0,"36"-13"-21"0,-26 15 31 0,1 4-31 16,-1 6 1-16,-3 9 1 16,0 1 0-16,-3 2-4 15,3 10 1-15,-4 3 1 16,-3 10 1-16,0-10-1 16,0 3 1-16,-3 3-1 15,-4 1 0-15,0-4 0 16,3-3 1-16,-6-3 0 15,6-9 1-15,4-13-2 16,7-13 1-16,4-3-2 16,-1-15 1-16,8-10-1 15,3-6 0-15,7-9-2 16,8 2 1-16,-1 1 0 16,4 3 0-16,0 12 1 15,-15 10 1-15,8 12 0 16,-4 10 0-16,1 12 0 15,-5 16 1-15,-3 10-1 0,-6 5 0 16,-5 7-1-16,-3 3 1 16,-3-3-7-16,3 6 0 15,-4 7-10-15,-3-10 0 16</inkml:trace>
  <inkml:trace contextRef="#ctx0" brushRef="#br0" timeOffset="5074.814">12823 16111 25 0,'-3'-12'12'0,"14"18"0"16,-11-6 13-16,3-6-22 16,1 0 0-16,-4-4 3 15,0 10 0-15,0 0-7 16,0 0 0-16,0-6 5 16,-4 6 1-16,-3 6-2 15,0 13 0-15,0 6-1 16,-4 6 1-16,1 10-2 0,-4 6 1 15,7 0-1-15,0 7 1 16,3-1-1-16,-3-9 1 16,3-3-5-16,1-10 0 15,6-6-7-15,1-6 1 16,7-7-6-16,-1 4 0 16</inkml:trace>
  <inkml:trace contextRef="#ctx0" brushRef="#br0" timeOffset="5390.6571">12968 16146 20 0,'0'-25'10'0,"4"15"-2"16,-4 10 10-1,7-6-9 1,0 0 0-16,0 0 4 15,0 2 0-15,-7-5-17 16,3 9 0-16,-3 0 12 16,-3 3 0-16,-1 3-4 15,1 1 0-15,-4 8-2 16,3 7 0-16,-3 7-1 16,0 2 0-16,0 10 0 15,0 9 0-15,0 0-1 0,3-3 1 16,1 3-6-16,3-9 0 15,0 3-11-15,-7 3 1 16</inkml:trace>
  <inkml:trace contextRef="#ctx0" brushRef="#br0" timeOffset="6096.7038">13607 16140 25 0,'0'-13'12'0,"3"7"4"16,1-1 5-16,-4 7-17 15,0 0 1-15,0 0 0 16,-4 4 1-16,-10 5-8 15,0 7 0-15,-4 6 5 16,-6 6 1-16,-8 10-2 16,-7 2 0-16,-3 7-1 15,-1-3 0-15,8 0-3 16,7-9 0-16,3-7-7 16,8-9 1-16,6-4-5 15,11-8 0-15</inkml:trace>
  <inkml:trace contextRef="#ctx0" brushRef="#br0" timeOffset="6320.9021">13331 16136 43 0,'-24'-25'21'0,"13"3"-16"0,11 22 39 32,7 0-42-32,4 7 0 15,3 5 0-15,7 10 0 16,0 10-3-16,0 2 1 0,-3 10 1 15,0 0 1-15,-8 0-1 16,-3 0 0-16,0-4-6 16,4-5 1-16,0-10-9 15,10 0 1-15,7-3-4 16,0-22 1-16</inkml:trace>
  <inkml:trace contextRef="#ctx0" brushRef="#br0" timeOffset="6515.9718">13702 16337 44 0,'-11'-12'22'0,"18"2"-27"15,0 16 42-15,-7 4-33 16,4 9 0-16,-1 9 2 16,-3-3 0-16,0 9-8 15,4 4 0-15,-4-7 6 16,0 4 0-16,-4 3-11 15,1 5 1-15,-4 1-9 16,-4 3 0-16</inkml:trace>
  <inkml:trace contextRef="#ctx0" brushRef="#br0" timeOffset="7431.9603">14732 16303 38 0,'-4'-13'19'0,"19"13"-13"0,-1-3 20 16,0 0-25-16,0-3 1 15,7 2-1-15,7 1 1 16,11 0-3-16,3 0 0 15,8 3 3-15,-8 0 0 16,-3 0-2-16,-4 0 1 0,-3 0-6 16,-7 3 1-16,-8-3-8 15,-3 3 1-15</inkml:trace>
  <inkml:trace contextRef="#ctx0" brushRef="#br0" timeOffset="7701.475">14926 16124 30 0,'-11'-16'15'0,"29"7"-7"16,-14 6 19-16,3 6-23 16,-4-3 1-16,1 0 4 15,-4 0 1-15,0 0-13 16,0 0 1-16,0 0 7 15,-4 9 1-15,-3 10-3 16,0 9 0-16,-7 10-3 16,3 12 1-16,4 3 0 0,4 4 0 15,3-4-6-15,0-3 0 16,7 0-10-16,3-12 0 16</inkml:trace>
  <inkml:trace contextRef="#ctx0" brushRef="#br0" timeOffset="9022.3749">16284 15992 17 0,'11'-9'8'0,"17"-1"-4"0,-17 1 9 0,-1 3-11 16,1-7 0-16,-1 1 1 15,1-4 1-15,-4-3-4 16,0-3 1-16,-7-3 2 16,4 3 1-16,-4 0-1 15,-7-3 1-15,-8 3-1 16,-2 3 0-16,-4 4-1 16,-4 2 1-16,-3 7-2 15,-1 6 1-15,1 6-1 16,0 7 0-16,3 9 0 15,1 9 0-15,6 7-1 16,7-4 1-16,4 1 0 16,4-1 0-16,3-6 0 15,7-3 1-15,3-3 0 16,8-9 0-16,0-7 0 16,3-6 1-16,0-6-1 0,0 0 0 15,0-4-1-15,-6-5 1 16,2 2-2-16,1-3 1 15,-4 4-1-15,-7-1 1 16,0 7-1-16,4 3 0 16,-4 6 0-16,-4 3 1 0,-3 7 0 15,-7 6 0-15,-3 3 0 16,-1-4 0-16,0 11 0 16,-3 5 1-16,0 10-1 15,-3 0 1-15,-1 9-1 16,4 0 0-16,0-5 0 15,3-5 1-15,1-5-11 16,-1-3 1-16</inkml:trace>
  <inkml:trace contextRef="#ctx0" brushRef="#br0" timeOffset="9668.945">17085 15860 27 0,'0'-34'13'0,"18"-13"0"16,-11 38 14-16,0-1-23 15,0 1 1-15,-4 2-1 16,-3 7 1-16,-3 10-7 0,-4 15 1 16,-7 13 4-16,-4 2 1 15,-10 4-3-15,-4-3 1 16,-3 0-1-16,-1 3 1 15,-2 0-1-15,2 3 0 16,5-10-7-16,-1-9 1 16,7-2-9-16,11-11 1 15</inkml:trace>
  <inkml:trace contextRef="#ctx0" brushRef="#br0" timeOffset="9894.4489">16859 15873 54 0,'4'-13'27'0,"17"1"-27"0,-18 6 46 0,1 9-45 16,0 6 0-16,-1 7 0 15,4 3 0-15,-3 6-1 16,-1 6 0-16,4 1 1 16,-3-4 0-16,6 6 0 15,-3 4 0-15,7 3-1 16,4-7 0-16,-4 1-9 15,4-1 1-15,3-3-9 16,7-5 0-16</inkml:trace>
  <inkml:trace contextRef="#ctx0" brushRef="#br0" timeOffset="10253.2027">17364 16118 46 0,'-7'-7'23'0,"3"1"-25"0,4 3 33 16,0 0-31-16,0 3 0 15,4-6-1-15,-1 6 1 0,4 0 0 16,4 0 0-16,3 3 0 15,4 3 0-15,-1 3 0 16,4 4 0-16,-10 6 0 16,-8 3 0-16,-6 6 1 15,-11 10 0-15,-4-1 0 16,-3 7 1-16,0-3 0 16,0 3 0-16,7-13 0 15,10-6 1-15,11-3-7 16,25-9 0-16,35-10-9 15,11-16 0-15</inkml:trace>
  <inkml:trace contextRef="#ctx0" brushRef="#br0" timeOffset="57455.2453">14168 4553 12 0,'-39'-10'6'0,"-7"1"-6"0,32 3 7 16,-11 6-5-16,-17 6 1 16,-8-6 0-16,-10 9 1 15,-7 1-5-15,-3-4 0 16,-11 3 3-16,-11 1 1 0,7 9-1 16,-10-7 0-16,0 7 0 15,3-3 1 1,0 9 1-16,4-3 0 0,7 3 0 15,10 0 0-15,8 9-1 16,3-12 0-16,4 13-1 16,6-4 1-16,1-3-3 15,6 10 1-15,5 6-1 16,6 3 0-16,0 13 0 16,11 2 0-16,3 1 0 15,4 6 0-15,4-6 0 16,3 9 1-16,-1 0 0 15,5 10 0-15,-1 5 0 16,4 1 0-16,-3-6 0 16,-1-1 1-16,1 1-1 15,-1 6 1-15,1-4-1 16,6-2 0-16,1-1-1 16,-1-5 1-16,4 2-1 0,0 3 1 15,8 14-1-15,-1-5 1 16,3-2-1-16,-10-3 1 15,0 0-1-15,-3-4 1 16,-4 4 0-16,4-4 0 16,3-9-1-16,0-9 0 15,0-6 0-15,0 2 1 16,0-6 0-16,0-5 0 16,0 5-1-16,-7 0 0 0,3 0 1 15,1-2 0 1,0-4-1-16,3 6 1 0,0-15-1 15,3-4 0-15,4 1 0 16,-3 2 1-16,7-9-1 16,-4 4 0-16,0-7 0 15,0 9 0-15,0-5 0 16,4-4 0-16,3 3 0 16,7-3 0-16,7 0 0 15,8-3 0-15,2 0 0 16,8-6 0-16,7-7 0 15,-10-3 0-15,-1 1-1 16,1 2 1-16,2 0-1 16,8 4 0-16,0-4 0 15,0 4 1-15,11-4 0 16,10-2 0-16,-10-1 1 16,10-6 0-16,7-3 0 15,0-4 0-15,4-2-1 0,0-3 1 16,-15-4-1-16,1-3 1 15,-1 3-1-15,1 1 0 16,-7-1 0-16,6-3 1 16,-3-3-1-16,-3 3 0 15,-8-6 0-15,1-3 0 16,-1 0 0-16,-3 0 0 16,-3 3 0-16,-1-1 1 15,-6-2-1-15,-8 6 0 16,-3 3 0-16,-8-2 0 0,-2-1 0 15,-5 0 0-15,-2-3 0 16,2-4 0-16,-3 1 0 16,1-3 0-16,-5 3 0 15,4-4 1-15,-3-2-1 16,0-4 1-16,-4-3-1 16,-4 4 0-16,1-1 0 15,-4-9 1-15,0 3-1 16,0-3 0-16,0-6 0 15,0 3 0-15,0-4 0 16,0-2 1-16,0 2 0 16,4-2 0-16,-4 3 0 15,-3-1 0-15,-1 1 0 16,1 3 0-16,-4-6 0 16,0-4 0-16,0 13-1 15,0-6 1-15,0-1-1 0,0-8 1 16,-4 5-1-1,1-6 1-15,-1 4-1 0,-3-1 1 16,-4 1-1-16,4 8 0 16,4-11 0-16,-1 8 0 15,1 1 0-15,-1-3 0 16,1 2 0-16,-4-8 0 16,0-1 0-16,0 0 1 15,-4 1-1-15,7 5 0 16,-6-9 0-16,-4 13 0 15,-4-4 0-15,0 1 0 0,1-10 0 16,-1 3 0-16,8 1 0 16,-1 5 0-16,0-5 0 15,4-4 0-15,0 3 0 16,-3 3 0-16,-1-9 0 16,1 7 1-16,-1 8-1 15,0-8 1-15,-3 8-1 16,0 1 1-16,4 6-1 15,-5-3 1-15,5 6-2 16,-1-3 1-16,1 6 0 16,-4 4 0-16,0 8 0 15,-1-5 0-15,1 15-5 16,4 0 0-16,3 7-10 16,7 12 1-16</inkml:trace>
  <inkml:trace contextRef="#ctx0" brushRef="#br0" timeOffset="63610.5996">10855 6400 8 0,'-14'3'4'0,"14"-31"7"0,-4 25 4 0,8-4-12 15,-4-2 1-15,0 9 5 16,0 0 1-16,3-6-10 16,-3 2 0-16,0 4 9 15,0 0 0-15,-3 0-2 16,-4 4 1-16,-4 5-3 15,-3 7 1-15,-4-1-2 16,-6 4 0-16,-4 3-3 16,-1 3 0-16,1 0-1 15,0 4 1-15,3-1-5 16,0 0 1-16,4-12-5 16,4-1 0-16,-1 4-3 15,4-6 1-15,3-4-4 0,8-6 0 16</inkml:trace>
  <inkml:trace contextRef="#ctx0" brushRef="#br0" timeOffset="63880.4071">10668 6437 35 0,'-11'7'17'0,"1"-17"-12"0,6 4 32 16,-3 0-31-16,0-4 1 15,0 10 2-15,-3 0 0 16,2-12-12-16,1 6 0 15,4 2 7-15,3 8 1 0,3-4-3 16,8 6 0-16,3 0-2 16,0 7 0-16,0 5 0 15,4 4 0-15,0 3 0 16,-4 10 0-16,0-4-1 16,4-9 0-16,-1 3-5 15,4-3 0-15,0-3-5 16,4-6 1-16,-4-7-6 15,8-3 0-15</inkml:trace>
  <inkml:trace contextRef="#ctx0" brushRef="#br0" timeOffset="64092.4816">11053 6488 41 0,'0'0'20'0,"3"-4"-13"15,-3 4 34-15,0 0-39 0,-3 0 0 16,-1 4 1-16,0 8 1 16,-3 7-6-16,4 0 1 15,3 3 1-15,7-3 1 16,4-1-11-16,6 1 0 16,8 6-5-16,-4-3 1 15</inkml:trace>
  <inkml:trace contextRef="#ctx0" brushRef="#br0" timeOffset="64841.8028">10823 7384 35 0,'0'0'17'0,"7"-12"-9"16,-10 9 25-16,3 3-28 15,0 0 1-15,-4 0 0 16,-3 0 1-1,-14 37-10-15,-7 14 1 16,-4-1 5-16,-3 6 0 16,-1-9-6-16,1 0 0 15,3-3-3-15,8-3 0 16,3-10-6-16,3-9 0 16,7-16-2-16,11-6 0 15</inkml:trace>
  <inkml:trace contextRef="#ctx0" brushRef="#br0" timeOffset="65053.3719">10534 7522 48 0,'-7'-6'24'0,"3"16"-27"0,4-10 49 0,0 3-45 16,4 3 0-16,3-3 0 15,4 13 0-15,6 3-1 16,4 9 0-16,4 6 0 15,0-9 0-15,-1 4-5 16,1-4 1-16,3 3-7 16,-3-6 1-16,0-6-5 15,-1-4 1-15</inkml:trace>
  <inkml:trace contextRef="#ctx0" brushRef="#br0" timeOffset="65381.419">10922 7754 28 0,'4'-18'14'0,"13"-11"-17"0,-13 23 20 15,3-3-17-15,3-1 1 16,1 1 2-16,0 0 0 16,3-4-3-16,0 4 0 15,-4 2 2-15,1 10 0 16,-4 4 0-16,0 2 1 15,-3 7-1-15,-4-1 0 16,-4 4 1-16,0 6 1 16,-3 7 1-16,-3-1 0 0,6-3-1 15,-3 1 1-15,0-11-2 16,0-2 1-16,7-3-1 16,4-4 0-16,6-3-3 15,4 1 1-15,8-11-6 16,2-5 1-16,8-7-11 15,3-6 1-15</inkml:trace>
  <inkml:trace contextRef="#ctx0" brushRef="#br0" timeOffset="109250.0948">5620 9316 9 0,'-46'-22'4'0,"11"-3"-1"16,28 16 4-16,-11-7-7 15,-3-3 0-15,-7 3 2 16,-8-5 0-16,-10-5-1 16,4 1 0-16,-18 7 1 15,-7 2 0-15,4 6 0 16,-8 4 0-16,-7 9 0 16,8 4 0-16,-11 11-1 15,3 11 0-15,0 8 0 16,15 7 1-16,-8 0 0 15,8 3 0-15,10 6-1 0,-7 1 1 16,18 15-1-16,3 9 0 16,11-6-1-16,6 0 1 15,5-9-1-15,6 3 1 16,18-7-1-16,4 4 1 16,14 0 0-16,10-10 1 15,14-3 0-15,32-12 0 16,11-3-1-16,14-7 1 0,14-3 0 15,10-6 0-15,19-1-1 16,-15-5 1-16,10-7-1 16,-10 1 0-16,4-7 0 15,-11-13 0-15,3-15 0 16,-6 0 1-16,-1-4-1 16,-10-12 0-16,-10 0 0 15,-8-6 0-15,-18-3 0 16,-13 0 0-16,-22-4 0 15,-17-9 0-15,-14 0 0 16,-11 7 0-16,-18 2 0 16,-14 7 0-16,-17 0-1 15,-11-3 0-15,-21 3-1 16,3 9 1-16,-21-3 0 16,8 0 0-16,-15-3 0 15,-7-3 0-15,3 15-5 16,-6 1 0-16,3 31-7 15,-7 9 1-15</inkml:trace>
  <inkml:trace contextRef="#ctx0" brushRef="#br0" timeOffset="162351.079">19734 6039 18 0,'-3'-28'9'0,"10"-13"-5"0,-7 25 9 16,0-9-12-16,-4 3 0 16,1 4 0-16,-8-4 0 15,-6 6-2-15,-12-9 0 16,-9 9 1-16,-15 1 1 15,-14 18-1-15,-4 12 1 16,-14 14 0-16,1-1 1 0,3 9 1 16,-4-2 0-16,0 21 0 15,8 13 0-15,3 22-1 16,7 13 1-16,3-1-1 16,4 7 0-16,4 22-1 15,6-4 0-15,4-9 0 16,8-3 0-16,6 10-1 15,14-4 1-15,4-3-1 16,21-21 0-16,4 2 0 16,13-6 1-16,15 0-1 15,4-6 1-15,13-10 0 16,15 1 0-16,6 2 0 16,8-21 0-16,3-1 0 15,4-5 1-15,10-7-1 16,0-7 0-16,11-5 0 15,0-19 0-15,4-19 0 16,6-7 0-16,-7-21-1 16,-3-19 0-16,-7-26-1 0,-11-8 1 15,-6-7-1-15,-12 3 1 16,-10-6 0-16,-17-19 0 16,-12 0 0-16,-16 3 1 15,-15-3-1-15,-11-15 1 16,-10-7-1-16,-7 6 1 15,0-2-1-15,3-14 0 16,-3 4 0-16,-4 13 1 16,-3 15-2-16,-7 9 1 15,-1 7-1-15,-2 6 1 0,-15 16-2 16,-14 12 0-16,0 26-7 16,-4 15 1-16,4 6-3 15,11-6 0-15</inkml:trace>
  <inkml:trace contextRef="#ctx0" brushRef="#br0" timeOffset="208713.2804">7920 17199 17 0,'-28'-9'8'0,"-4"22"-2"0,21-13 9 0,4 0-13 15,0 0 0-15,0 0 2 16,4 0 0-16,3 0-6 16,10 0 1-16,15 0 3 15,0-4 1-15,20 1-1 16,8 0 0-16,7-3-1 15,7-3 0-15,15-4 0 16,6 4 1-16,10-1-2 16,8-6 1-16,4 1-1 0,3 2 1 15,-4 4 0 1,4-4 0-16,-7-2 0 0,-11-1 0 16,4 0 0-16,-4 7 0 15,-7-4-1-15,-3 4 1 16,-4 3-1-16,-7-1 1 15,-7-5-1-15,4 2 1 16,-4 4-1-16,0 0 0 16,-14-4 0-16,-8 10 1 0,-9 0-1 15,-8 0 1-15,-7 4-7 16,-3 5 0-16,-8 7-4 16,1-10 0-16</inkml:trace>
  <inkml:trace contextRef="#ctx0" brushRef="#br0" timeOffset="216055.4426">9165 15591 6 0,'21'-3'3'0,"18"-7"1"15,-25 7 3-15,4-3-6 16,3 0 0-16,4-1 1 15,3 1 0-15,14 0-2 16,8 3 0-16,3 3 2 16,14 0 1-16,-4-3-1 15,8 3 0-15,3 0 0 16,7-4 0-16,4 1-1 16,-4 3 0-16,3 0 0 15,1-9 0-15,7 6-1 16,7 0 1-16,10-4 0 15,11 4 0-15,-7-6 0 16,14-4 0-16,0 1 0 16,3 2 1-16,-6-2-1 0,6-1 0 15,4 1 0-15,-3-1 0 16,-4-6 0-16,10 0 0 16,5-3 0-16,2 4 0 15,-3-4-1-15,18-3 1 16,-4 9-1-16,1 0 1 15,13 1-1-15,-10 2 0 16,-8 4 0-16,1-4 0 16,3-3 0-16,-14 7 0 15,-3 0 1-15,-1-4 0 0,8 4 0 16,-4 2 0-16,0-2 0 16,15 0 0-16,2 5-1 15,1 1 1-15,10 0-1 16,-3 3 0-16,-4 0 0 15,-3 0 1-15,0 0-1 16,-18 3 0-16,11 0 0 16,-15-3 0-16,1 0-1 15,-4 4 1-15,4 2 0 16,-11-3 0-16,10 0 0 16,1 3 0-16,-1 4 0 15,-10-4 0-15,-7 3 0 16,-3 1 1-16,-8 9-2 15,-21 0 1-15,-7-4 0 16,-10 4 0-16,-4-6 0 16,-4 5 0-16,1-2 0 0,-4 0 0 15,0 6 0 1,0-4 0-16,-4 4-1 0,-6 0 1 16,-8 3-1-16,-3-3 1 15,-7-3-1-15,-8 3 1 16,-3 3 0-16,-6 4 0 15,2 2 0-15,-6 3 1 16,-1 13-1-16,4 0 0 16,4 0 1-16,3 1 0 15,0-1-1-15,1 0 0 0,6 0 0 16,-3-10 0-16,-1 4 0 16,-3 6 1-16,1 3-1 15,-5-3 0-15,1 7 0 16,-4-1 1-16,0 0-1 15,0 4 0-15,0 2 0 16,0-18 1-16,1 0-1 16,2 3 0-16,1 0 0 15,-1-1 0-15,-6 1 0 16,0-9 1-16,-8-1-1 16,-3-2 0-16,-3-1 0 15,-4-3 1-15,-4 0 0 16,-7 1 0-16,1-4-1 15,-4-3 1-15,-1 0-1 16,-6-3 1-16,-11-1-1 16,-7-2 1-16,1 0-1 15,-8-7 0-15,-11 1 0 0,-13-4 0 16,-1 3 0-16,-14-3 1 16,-3 1-1-16,-11-4 1 15,-7 0-1-15,-14 3 0 16,4-3 0-16,-11 4 0 15,-4 2 0-15,-6-3 0 16,-12 1 0-16,-6-1 0 16,-7 3 0-16,-4-2 0 15,0-1 0-15,-3 3 0 16,-8-6 0-16,1 4 0 0,3-1 0 16,-7-3 1-16,-7 6-1 15,10-5 0-15,-13-1 0 16,-8 3 0-16,4-6 0 15,-11 6 0-15,1-3 0 16,-19 1 0-16,8 5 0 16,3-3 0-16,1 7 0 15,3-4 1-15,-11 4-1 16,4 6 1-16,3-10-1 16,7 4 1-16,4-4-1 15,-14-3 0-15,7 4 0 16,-8-1 1-16,1 0-1 15,3 1 0-15,-6-1-1 16,-5 1 1-16,19-4 0 16,10 6 0-16,-8-2 0 15,12-4 0-15,6 7 0 0,-3-4 1 16,11-3-1-16,3 7 1 16,4-4-1-16,3 1 0 15,-11 2 0-15,11 4 0 16,22-7 0-16,-8-2 0 15,14 2 0-15,18 4 0 16,11-4 0-16,-4-6 0 16,21-3 0-16,-3-3 1 15,14 3-1-15,3-3 1 16,14 0-1-16,8-10 1 0,14 4 0 16,-1-10 0-16,1-6 0 15,10 0 0-15,7 0 0 16,-3-4 0-16,10-5 0 15,1-4 0-15,6 7-1 16,0-7 1-16,8-2 0 16,-4-14 0-16,3-8-1 15,7-1 1-15,4-6-1 16,-10 3 1-16,10 6-1 16,10 4 0-16,-2 0-1 15,2-7 1-15,11-3 0 16,-7-3 1-16,11 3-2 15,0-3 1-15,-4 3-1 16,4 16 1-16,3-3 0 16,4 3 0-16,-4-1-1 15,7-2 0-15,0-3 1 16,4-4 0-16,-4 4-1 0,4 5 1 16,7 4-1-16,11-3 1 15,-5 3-1-15,5 3 0 16,6 16 0-16,8 0 0 15,-11 6 0-15,11 9 1 16,-1 1-1-16,11-4 1 16,4 4 0-16,10 2 0 15,11 4 0-15,3 0 0 16,4-4 0-16,14 1 0 16,-3 6 0-16,13-7 0 0,11 4 0 15,1 3 0-15,9 3-1 16,1-3 1-16,7 0-1 15,17 0 1-15,-3-1 0 16,7 4 0-16,7-3 0 16,21 3 1-16,8-6-7 15,20-3 1-15</inkml:trace>
  <inkml:trace contextRef="#ctx0" brushRef="#br0" timeOffset="290217.7959">12598 15585 19 0,'60'-19'9'0,"95"3"-8"15,-106 10 9-15,25 6-9 16,15-3 1-16,16-7 1 16,22 4 1-16,11-7-5 15,21 4 1-15,10-7 2 16,4 4 1-16,14-1 0 15,3 4 1-15,19-1-1 16,9 4 0-16,12 0-1 16,2 3 0-16,-6-4 0 15,0 7 1-15,-7-3-3 0,-8 0 1 16,-13 3 0-16,-4-6 0 16,-18-7-1-16,-3 13 1 15,-11 0-1-15,-6-3 1 16,-12 3-1-16,-3 7 1 15,-14 5-1-15,-14 1 1 16,-17-4-1-16,-19 7 1 16,-13-10-1-16,-8 7 0 15,-10-7 0-15,-11 3 0 0,-7 4 0 16,-3-7 0-16,-4 0 0 16,1 7 0-16,-1 6 0 15,0 9 1-15,0 3-1 16,0 10 0-16,0 3 0 15,4 6 0-15,-4 7 0 16,0-4 0-16,-3 0 0 16,3-9 0-16,0 9 0 15,4 7 1-15,-4 12-1 16,0 6 1-16,-3 4 0 16,-4-7 1-16,0-3-1 15,-7-3 0-15,-7 3 0 16,-7-6 0-16,-14 6-1 15,-7-9 1-15,-7-6 1 16,-8-7 0-16,-3-6 0 16,-7-10 0-16,-10-2 0 15,-11-11 0-15,-18-5-1 0,-14 0 1 16,-14-13-2-16,-24 0 1 16,-19-3-1-16,-27-3 0 15,-11 0 0-15,-21-7 0 16,-4 7 0-16,-3 0 0 15,-11 0 0-15,0 6 0 16,0-6 0-16,0 3 1 16,-18 0-1-16,-6 0 0 15,3 0 0-15,-7 0 0 16,14-6 0-16,17 9 0 0,29-6 0 16,28 0 0-16,18-1 0 15,17 1 0-15,22 0-1 16,21 3 1-16,3 0 0 15,14-3 0-15,11 0 0 16,11-10 0-16,10-2 0 16,10 5 0-16,12 1 0 15,9-10 0-15,8 0 0 16,11-3 0-16,3-6 0 16,7-6 0-16,0-7 0 15,0-3 0-15,0-3 0 16,-3-32 0-16,-1-5 0 15,4-13 1-15,4-1-1 16,-1-2 0-16,8-16 0 16,0 6 0-16,-4 13-4 15,3 9 0-15,8 19-10 16,14 19 1-16</inkml:trace>
</inkml:ink>
</file>

<file path=ppt/ink/ink20.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21-10-19T11:48:40.078"/>
    </inkml:context>
    <inkml:brush xml:id="br0">
      <inkml:brushProperty name="width" value="0.05292" units="cm"/>
      <inkml:brushProperty name="height" value="0.05292" units="cm"/>
      <inkml:brushProperty name="color" value="#0070C0"/>
    </inkml:brush>
  </inkml:definitions>
  <inkml:trace contextRef="#ctx0" brushRef="#br0">3298 1655 40 0,'-7'-3'20'0,"4"-3"-13"15,3 6 20-15,0 6-27 16,-7-6 0-16,-11 25 1 15,4-12 1-15,-18 37-2 16,8-6 1-16,-1 12 0 16,-3-12 0-16,28 3 0 15,-7-6 1-15,24-19-1 16,-6-3 0-16,17-16-1 0,0 0 0 16,8-22-1-16,-1 10 0 15,-3-32 1-15,-11 13 0 16,-14-7-1-16,3 13 1 15,-20-9 2-15,-1 9 0 16,-13 3 1-16,9 10 0 16,-6-7-1-16,4 7 0 15,-1-1-7-15,7 1 1 16,29 3-11-16,-7 3 1 16</inkml:trace>
  <inkml:trace contextRef="#ctx0" brushRef="#br0" timeOffset="494.3919">3542 1395 57 0,'-42'-56'28'0,"42"56"-32"16,0 0 47-16,7-10-43 15,-4 1 0-15,4 21 0 16,4-2 1-16,-8 30-1 16,4-11 1-16,-3 24 0 15,3-9 0-15,-7 19 0 16,7-10 0-16,-7 13 0 16,4-13 0-16,3 10-1 0,-7-13 1 15,0-19-2-15,3 1 1 16,4-23-1-16,-7 4 0 15,11-23-1-15,-8 7 1 16,8-25-1-16,-4 3 0 16,11-10 0-16,-4 10 1 15,7-3-1-15,-4 0 1 16,12 9 0-16,-12 3 0 16,8 7 0-16,-7-1 0 15,-1 10 0-15,-3 4 1 16,-3 18 0-16,0-10 1 15,-11 29 0-15,0-13 0 0,-25 16 0 16,7-13 0-16,-10 1-4 16,7-13 0-16,3-4-6 15,4-2 1-15,14-23-7 16,0 4 1-16</inkml:trace>
  <inkml:trace contextRef="#ctx0" brushRef="#br0" timeOffset="795.4605">3930 1671 28 0,'7'0'14'0,"11"-3"-6"15,-15-3 18-15,4 6-22 16,-3 0 0-16,3 6 5 16,-7-3 0-16,0 13-10 0,0-7 0 15,0 10 7-15,0-3 0 16,3 12-2-16,-3 0 1 15,7 16-3-15,4-16 0 16,-4 22-1-16,4-18 0 16,-1 12-1-16,1-10 1 15,-8 1 0-15,4-1 0 16,-17-6-3-16,10-3 0 16,-21-3-4-16,3-3 1 15,-14-16-5-15,8 0 1 16,9-18-8-16,-2 2 1 0</inkml:trace>
  <inkml:trace contextRef="#ctx0" brushRef="#br0" timeOffset="931.1396">4015 1527 64 0,'0'0'32'0,"0"-7"-43"16,0 7 64-16,3 0-54 15,-3 0 0-15,18 7-22 16,-8-4 1-16,8 3 16 15,-7 0 1-15</inkml:trace>
  <inkml:trace contextRef="#ctx0" brushRef="#br0" timeOffset="2296.856">6932 1411 16 0,'11'-10'8'0,"-8"10"6"15,-3 0 8-15,7 10-16 16,-7-7 0-16,4 3 4 0,3-6 0 15,-4 16-13-15,4-4 1 16,-3 23 7-16,-1-16 1 16,-3 15-3-16,0-6 1 15,-7 10-2-15,0-7 0 16,-3-6-1-16,6-3 1 16,-6-6-1-16,-1-3 1 15,-3-17-1-15,3 4 0 16,-3-18-1-16,4-1 0 15,6-22-1-15,1 13 0 0,13-16-1 16,-3 16 0 0,22-16 0-16,-8 9 0 0,7 7 1 15,-3 9 0-15,3 13 1 16,-7 3 0-16,0 12 1 16,-3 1 0-16,-1 15 0 15,-2-6 1-15,-8 25-1 16,3-16 1-16,-6-3-1 15,-1-3 1-15,1-3-1 16,-1-4 0-16,-3-5-2 16,0-4 1-16,4-15-2 15,-4 2 0-15,7-21-2 16,0 0 1-16,11-13-1 16,-8 13 0-16,11-19 1 15,-3 12 1-15,10 1 1 16,-7 9 1-16,8 6 2 15,-8 3 0-15,0 13 2 0,-3-3 1 16,-1 15 0-16,1 4 0 16,3 9-1-16,-7-3 1 15,-10 21-2-15,3-5 0 16,-7 12-4-16,0-13 1 16,0 10-7-16,0-12 0 15,10-1-8-15,-6-3 0 16,20-22-2-16,-2 4 1 15</inkml:trace>
  <inkml:trace contextRef="#ctx0" brushRef="#br0" timeOffset="2462.7136">7722 1489 35 0,'-10'-6'17'0,"13"6"-5"0,-3 0 33 0,4 9-40 16,-1-2 1-16,-3 11 0 15,0 1 1-15,0 0-10 16,0 0 1-16,0 0-1 15,0-4 1-15,0 10-12 16,0-6 1-16,7-3-4 16,4 3 0-16</inkml:trace>
  <inkml:trace contextRef="#ctx0" brushRef="#br0" timeOffset="2582.8262">7775 1204 31 0,'4'-13'15'0,"-4"19"-34"0,0-6 26 16,10 10-16-16,-6-1 1 16</inkml:trace>
  <inkml:trace contextRef="#ctx0" brushRef="#br0" timeOffset="2957.4678">7997 1511 37 0,'4'-9'18'0,"14"24"-17"0,-18-12 38 16,14 7-37-16,0-4 0 16,4 19 1-16,-4-12 1 15,3 6-5-15,-3-4 0 0,-7 10 3 16,4-6 1-16,-11 0-1 16,4-3 1-16,-4-4-2 15,0-2 1-15,0-4-2 16,0-6 1-16,10-16-1 15,-3 7 0-15,4-29-1 16,-4 10 0-16,14-16 0 16,-10 10 0-16,3 5 2 15,-4 11 0-15,8-8 3 16,-4 8 0-16,14 8 1 16,-3 4 0-16,10 12 0 15,-7 4 0-15,11 8-2 16,-11 8 1-16,1 11-8 15,-12-12 1-15,-10 16-12 16,0-10 1-16,-14 7-5 0,0-4 0 16</inkml:trace>
  <inkml:trace contextRef="#ctx0" brushRef="#br0" timeOffset="38434.7855">3796 3703 27 0,'10'-6'13'0,"1"-10"-3"15,-11 16 14-15,0 0-20 16,0 0 0-16,0-3 2 15,-11 3 1-15,1 3-8 16,-15 0 1-16,1 7 5 16,-15 5 0-16,7 7-2 15,-7 3 1-15,0 4-1 0,-3-14 0 16,14 4-2-16,0 0 0 16,10 0-2-16,14-4 1 15,8 4-1-15,10-9 0 16,7 2-1-16,11 1 1 15,7 2 0-15,-11 1 1 16,4 0 0-16,-4 2 1 16,-7 1-1-16,-7 10 1 15,-7 2 0-15,-7-6 0 16,-17 13 0-16,-8-7 1 16,-3 0-2-16,0-12 1 0,6-3-5 15,1-10 1-15,11-6-8 16,10-6 1-16,10-13-6 15,22-12 1-15</inkml:trace>
  <inkml:trace contextRef="#ctx0" brushRef="#br0" timeOffset="38585.7633">3941 3935 51 0,'0'6'25'0,"0"-3"-34"16,0 1 49-16,0 2-45 15,0-6 1-15,0 9-9 16,0 1 1-16,0 2 7 16,7-2 0-16</inkml:trace>
  <inkml:trace contextRef="#ctx0" brushRef="#br0" timeOffset="38824.3722">4265 3515 61 0,'-11'3'30'0,"11"31"-35"0,0-30 58 15,4 14-52-15,3 8 0 16,4 8-1-16,-8 10 0 16,11 3 0-16,-3 6 0 0,3 1-5 15,4 5 1-15,-1-2-8 16,-6-10 1-16,-1 3-6 15,1-6 0 1</inkml:trace>
  <inkml:trace contextRef="#ctx0" brushRef="#br0" timeOffset="38958.9458">4216 3954 44 0,'3'-38'22'0,"25"13"-15"15,-17 16 37-15,7-4-44 16,-1 1 1-16,-3 2 0 15,8 1 0-15,6-4-8 16,0-2 0-16,11 11-7 16,0 8 0-16</inkml:trace>
  <inkml:trace contextRef="#ctx0" brushRef="#br0" timeOffset="39080.307">4822 3963 48 0,'11'16'24'0,"-4"0"-35"0,-3-13 37 16,6 0-47-16,-3 3 0 16</inkml:trace>
  <inkml:trace contextRef="#ctx0" brushRef="#br0" timeOffset="76298.0653">9331 3875 44 0,'0'0'22'0,"-14"16"-13"0,10-13 23 15,-10 13-30-15,-3 0 1 16,-12 6 0-16,-6 12 1 16,-4 10-6-16,-3 3 1 15,-7-3 3-15,-1 9 0 16,4-9-5-16,8-6 1 16,9-4-4-16,-2-9 0 15,9-6-6-15,15-13 1 16,0-9-4-16,14-9 0 15</inkml:trace>
  <inkml:trace contextRef="#ctx0" brushRef="#br0" timeOffset="76494.17">8848 4051 35 0,'-14'-41'17'0,"3"4"-5"0,11 27 31 0,-4 1-37 16,4-4 0-16,0 7 5 16,0 0 0-16,0 6-14 15,4 6 1-15,7 7 8 16,3 12 0-16,3 0-3 15,4 9 0-15,8 4-5 16,-1 0 1-16,4-4-9 16,-1 0 1-16,12-5-9 15,6-14 0-15,-3 1-2 16,-11-10 1-16</inkml:trace>
  <inkml:trace contextRef="#ctx0" brushRef="#br0" timeOffset="76702.0538">9391 4101 55 0,'0'7'27'0,"-4"-4"-32"0,4 3 57 16,0 3-51-16,0 7 0 15,4 0 0-15,-1 12 1 16,1-3-5-16,0 13 1 15,-1-10-7-15,8 0 0 16,-1 0-8-16,4 4 1 16</inkml:trace>
  <inkml:trace contextRef="#ctx0" brushRef="#br0" timeOffset="77243.9983">9610 4227 28 0,'-14'-3'14'0,"10"-13"7"0,4 13 14 0,0-7-28 15,0 4 1-15,0 12 2 16,0-6 0-16,0 0-13 15,4 13 0-15,-4 3 8 16,7 9 0-16,0 3-6 16,0 0 0-16,0-3-10 15,0 3 1-15,0 1-8 16,7-4 0-16</inkml:trace>
  <inkml:trace contextRef="#ctx0" brushRef="#br0" timeOffset="78083.253">10590 4167 31 0,'-24'31'15'0,"-1"-31"-1"16,21 7 16-16,1-7-27 16,-1 3 1-16,4-6 2 15,0 6 0-15,7-3-8 16,8-10 1-16,9 1 5 16,4 0 0-16,8-1-2 15,3-5 0-15,3 5-1 16,4 1 1-16,0 6-5 15,-11-7 0-15,-7 10-6 16,-3 3 0-16,3-6-6 16,0-3 1-16</inkml:trace>
  <inkml:trace contextRef="#ctx0" brushRef="#br0" timeOffset="78354.15">10806 3922 36 0,'-15'-3'18'0,"5"-3"-5"0,6 3 27 0,1 3-37 16,-1 0 1-16,1 3 2 15,-1 6 0-15,1 10-8 16,-1 13 1-16,1 12 4 15,-1 9 0-15,-3 13-5 16,0-4 0-16,4 1-10 16,3 0 0-16,14-10-4 15,-4-12 0-15</inkml:trace>
  <inkml:trace contextRef="#ctx0" brushRef="#br0" timeOffset="79119.2944">11956 3857 26 0,'7'-16'13'0,"17"-6"1"0,-20 22 13 16,-1-6-23-16,1 3 1 16,-8 3 3-16,-3 9 1 15,-14 10-11-15,-7 15 0 0,-11 13 7 16,-7 10 0-16,-7 9-3 15,-3 3 1-15,10-4-5 16,7-8 1-16,4-13-5 16,14-10 0-16,7-12-6 15,7-19 1-15,7-9-4 16,7-13 1-16</inkml:trace>
  <inkml:trace contextRef="#ctx0" brushRef="#br0" timeOffset="79315.4487">11652 3963 38 0,'0'-47'19'0,"-3"41"-12"15,3 0 36-15,-4 6-37 16,-3 6 0 0,-3 13 1-1,2 6 1-15,12-3-11 0,7 9 0 16,13 1 6 0,8 8 1-16,3-8-5 0,4-1 0 15,-4 7-5-15,-3 2 1 16,-7 4-6-16,-8-6 1 15,1-4-7-15,7 4 0 16</inkml:trace>
  <inkml:trace contextRef="#ctx0" brushRef="#br0" timeOffset="79689.448">12132 4239 35 0,'-4'-3'17'0,"-3"6"-12"16,7-3 26-16,0-3-30 15,0 3 1-15,0 0 0 16,0-6 1-16,4 0-4 16,3-1 0-16,7 1 2 15,0-7 1-15,7 10-2 16,1-6 0-16,-1 3 0 15,0 6 0-15,-3 6 2 16,-8 3 0-16,-3 10 1 16,-14 6 0-16,-7 10 0 15,-7-4 1-15,0 7 0 16,0-4 0-16,3-2-2 16,7-4 0-16,4-13-2 0,11 4 0 15,10-9-1-15,11-17 0 16,10-2-7-16,7-10 0 15,4 0-7-15,7-6 0 16</inkml:trace>
  <inkml:trace contextRef="#ctx0" brushRef="#br0" timeOffset="79869.9041">12644 4180 36 0,'-11'-16'18'0,"11"32"4"0,0-10 23 0,0-6-42 15,3 9 1-15,1 4 0 16,-4 6 1-16,0 12-7 16,0-6 0-16,0 6-2 15,0 1 0-15,4 2-13 16,10-5 1-16</inkml:trace>
  <inkml:trace contextRef="#ctx0" brushRef="#br0" timeOffset="81251.5664">13564 4123 26 0,'-7'0'13'0,"-10"0"-1"16,13 0 14-16,4 0-25 16,0 0 0-16,7-6 0 15,7 6 1-15,4-6-3 0,7-1 1 16,3 4 1-16,-3-3 0 15,-1 0-1-15,8-1 0 16,3-2 0-16,8 0 1 16,2-1-4-16,1-2 0 15,0-4-6-15,-14 7 0 16,7-10-2-16,-15 12 1 16</inkml:trace>
  <inkml:trace contextRef="#ctx0" brushRef="#br0" timeOffset="81537.3701">13748 3910 40 0,'-4'0'20'15,"1"-9"-19"-15,3 9 42 0,0 0-39 16,0 0 0-16,3 3 3 16,4 3 0-16,0 10-9 15,-3 6 1-15,3 9 5 16,-4 16 0-16,5 0-3 16,-5 3 0-16,1 13-8 15,3-16 0-15,3 0-10 16,11-3 0-16</inkml:trace>
  <inkml:trace contextRef="#ctx0" brushRef="#br0" timeOffset="82422.0621">15064 3847 15 0,'10'-22'7'0,"64"-25"16"15,-53 32 8-15,1 2-27 16,-5 4 0-16,-3-1 6 15,0 1 0-15,-6 3-11 16,-12 15 0-16,-10 10 7 0,-11 12 0 16,-7 10-2-16,-6 9 0 15,-1 6-3-15,0 4 0 16,4-3-5-16,3-7 1 16,4-6-4-16,7-10 0 15,3-12-6-15,7-13 1 16,4-2-3-16,4-23 0 15</inkml:trace>
  <inkml:trace contextRef="#ctx0" brushRef="#br0" timeOffset="82588.6873">14887 3916 34 0,'7'-31'17'0,"-3"-7"-9"0,-4 29 30 16,0 3-32-16,0 12 0 0,0-6 2 16,3 3 0-16,4 3-11 15,4 4 0-15,10 15 7 16,4 6 0-16,7-6-6 15,-1 10 0-15,5 9-7 16,-1-10 1-16,4 7-8 16,3-10 1-16</inkml:trace>
  <inkml:trace contextRef="#ctx0" brushRef="#br0" timeOffset="83007.6563">15392 4167 30 0,'-29'6'15'0,"26"-34"-3"16,3 28 17-16,0-3-30 0,3-3 1 15,1-4-1-15,0 1 1 16,3 0 0-16,0-7 0 16,3 3-1-16,8 4 1 15,3-1 0-15,0 7 0 16,-3 3-1-16,-1 0 1 15,-2 3 1-15,-8 7 1 16,-4 9 1-16,-6-7 0 16,-4 10 0-16,0 0 1 15,-1 0-1-15,1-3 1 16,4 0-2-16,6-10 0 16,8 4-2-16,7-4 1 0,3 4-2 15,4-10 1-15,-4 3 0 16,0 7 0-16,-11 2 0 15,-10 10 1-15,-14-3 0 16,-10 10 1-16,-8-4-1 16,0 0 0-16,7-6-4 15,8-9 0-15,3-7-7 16,7-19 1-16,14 1-6 16,17-16 1-16</inkml:trace>
  <inkml:trace contextRef="#ctx0" brushRef="#br0" timeOffset="83189.048">15812 4051 38 0,'-18'0'19'0,"32"6"-4"15,-10-9 33-15,-1 19-42 16,1 3 0-16,3 3 1 0,-4 9 0 16,1 7-10-16,-4 2 0 15,0 4 1-15,0-3 1 16,0 3-15-16,7-10 0 15,-7 10-3-15,-7 0 1 16</inkml:trace>
  <inkml:trace contextRef="#ctx0" brushRef="#br0" timeOffset="85576.104">17261 3822 29 0,'-28'-16'14'0,"7"4"-1"15,17 3 15 1,-3-1-19 0,4 4 0-16,-1 0 1 15,1-1 1-15,3 4-16 16,0 3 0-16,10 6 10 16,8-2 0-16,3 2-5 0,-3 0 0 15,31 13-1-15,4-7 1 16,-3 1-1-16,-1-7 1 15,-3 1 0-15,-4-1 1 16,-7 3 0-16,-6 1 0 16,-8 5 0-16,-11 4 0 15,-10 0 0-15,-7 3 1 16,-3 3-1-16,-18 6 0 16,-8 7 0-16,-10-7 0 15,1 4-1-15,2-4 1 0,8-6-6 16,10-6 0-16,11 0-5 15,7-10 0-15,11-6-7 16,17-3 1-16</inkml:trace>
  <inkml:trace contextRef="#ctx0" brushRef="#br0" timeOffset="85740.1858">17724 4079 41 0,'14'10'20'0,"-21"-4"-14"16,0-3 33-16,-11 13-38 15,-7 12 1-15,-7 0 0 16,-10 7 0-16,-4-4-6 16,0 4 1-16,11-4-8 15,10-12 1-15,15-7-4 16</inkml:trace>
  <inkml:trace contextRef="#ctx0" brushRef="#br0" timeOffset="86687.5732">18725 3637 23 0,'-7'10'11'0,"7"-26"2"15,0 16 12-15,0 0-22 16,0 0 0-16,0 0 3 16,0 0 0-16,0 3-6 15,0 6 0-15,-3 1 5 16,-1 5 0-16,1 1-2 16,-1 3 0-16,1 0-2 15,3 0 1-15,7-4-2 16,7-2 0-16,11-4-1 15,6 1 0-15,8-4 0 16,0 3 1-16,-4 4 0 16,-7-1 0-16,-3 1 0 0,-7 6 1 15,-8 12-1-15,-10-6 1 16,-7 0 0-16,-7 7 0 16,-7-10-3-16,3 0 0 15,1-10-5-15,-1-12 1 16,1-3-5-16,2-16 0 15,5-6-3-15,6-3 0 0</inkml:trace>
  <inkml:trace contextRef="#ctx0" brushRef="#br0" timeOffset="86851.8846">18775 3562 41 0,'-4'-10'20'16,"18"14"-18"-16,-7-4 41 0,4 6-42 15,3-6 1-15,4 6 0 16,3-6 0-16,4 0-3 15,3 0 1-15,4-12-3 16,-8 8 0-16,15-2-7 16,0 12 0-16,3-6-4 15,-10 10 0-15</inkml:trace>
  <inkml:trace contextRef="#ctx0" brushRef="#br0" timeOffset="87301.7911">19618 3763 21 0,'-7'-13'10'0,"25"-3"0"0,-15 13 11 0,1-3-16 16,3-3 0-16,-11 2 6 16,-3 1 0-16,0 6-13 15,-11 9 1-15,-3 10 8 16,-7 9 1-16,-4 10-4 16,4 12 1-16,7-3-4 15,10-6 1-15,11-3-3 16,11-10 1-16,10-3-2 15,11-16 0-15,7-9-2 16,-1-3 1-16,-2-3-1 16,-8-13 0-16,-7-6 0 15,-3 0 0-15,-4-16 2 16,-4 0 0-16,-10-2 1 16,-3 5 1-16,-4 10 0 15,0 6 0-15,0 3-5 16,0 6 1-16,3 4-7 0,4 9 1 15</inkml:trace>
  <inkml:trace contextRef="#ctx0" brushRef="#br0" timeOffset="87661.7414">20108 3716 41 0,'-7'-4'20'0,"-3"-8"-19"0,6 12 35 15,-6 3-33-15,-8 3 1 0,-7 16 2 16,1 3 0-16,-1 4-8 16,4 5 0-16,7 7 4 15,7 0 1-15,10-7-3 16,11 4 1-16,4-10-2 15,3-12 1-15,4-4-2 16,-1-12 1-16,-2-3-1 16,-5-6 1-16,-3-17-2 15,-3 1 1-15,-8-12-1 16,-6-7 0-16,-4-3-2 16,0 9 1-16,-7 4-5 15,0 9 0-15,-1 9-3 16,-2 0 0-16</inkml:trace>
  <inkml:trace contextRef="#ctx0" brushRef="#br0" timeOffset="121620.6484">9303 5186 43 0,'10'-22'21'16,"-6"16"-7"-16,3 9 22 0,-7 0-35 16,-4 4 1-16,-10 8 0 15,-10 4 1-15,-19 16-4 16,-3 12 1-16,-3 6 2 16,-11 3 0-16,11 1-1 15,-1-4 0-15,8-3-5 16,10-9 0-16,7-3-4 0,8-13 0 15,3-10-4-15,3-11 1 16,8-14-1-16,3-9 1 16,3-12 5-16,4-7 1 15,0-6 8-15,0 1 0 16,-7 5 7-16,4 10 1 16,-1 12 3-16,1-9 1 15,-1 12-1-15,1 7 0 16,-1 9-4-16,1 0 0 15,7 13-5-15,6 12 0 16,-3-6-4-16,8 3 0 0,2 7-6 16,-6-7 0-1,10 6-9-15,4-3 1 0,7-6-7 16,-11-6 0-16</inkml:trace>
  <inkml:trace contextRef="#ctx0" brushRef="#br0" timeOffset="121788.689">9327 5569 56 0,'11'-3'28'0,"-15"3"-36"15,4 6 48 1,4 10-40-16,-4 6 0 0,0 6 1 16,4 9 0-16,3 7-7 15,0-3 1-15,3-6-9 16,8-1 0-16</inkml:trace>
  <inkml:trace contextRef="#ctx0" brushRef="#br0" timeOffset="122131.9138">9532 5672 48 0,'0'-3'24'0,"4"-22"-21"0,3 19 36 15,-4-7-40-15,8 1 1 16,-1-1 0-16,1 4 0 16,3 6 0-16,0-7 1 0,4 7-2 15,-1 3 1-15,5 6 0 16,-1 4 1-16,-4 2-2 16,-2 7 1-16,-8 9 1 15,-7 7 0-15,-7-7 1 16,-8 3 0-16,-2-2 0 15,3 2 0-15,3 0-1 16,4-12 0-16,14-3-1 16,14-13 1-16,11-9-5 15,3-10 0-15,4-12-6 16,7-4 1-16,10-5-7 16,-3 2 1-16</inkml:trace>
  <inkml:trace contextRef="#ctx0" brushRef="#br0" timeOffset="122658.5661">10894 5494 28 0,'-4'-13'14'0,"11"26"2"15,0-17 14-15,-3 8-28 0,6-11 0 16,-2 4 0 0,6 3 1-16,3-3-5 0,8-3 1 15,14 3 2-15,3-10 1 16,4 0-3-16,-7 7 0 16,-7 3-6-16,-4 0 1 15,-7 6-6-15,-3 6 0 16</inkml:trace>
  <inkml:trace contextRef="#ctx0" brushRef="#br0" timeOffset="122853.1634">11081 5252 42 0,'-18'-12'21'0,"18"21"-10"0,0-9 36 0,0 9-46 15,0 10 1-15,-3 9-1 16,-1 16 0-16,-3 3-2 15,0 10 1-15,3-1-2 16,8 10 0-16,3 3-11 16,11 0 0-16,3-22-3 15,0-9 0-15</inkml:trace>
  <inkml:trace contextRef="#ctx0" brushRef="#br0" timeOffset="123243.5408">12217 5186 44 0,'7'-15'22'0,"3"21"-15"0,-10-6 40 0,-3 9-47 16,-8 13 0-16,-6 10 0 15,-5 5 0-15,-13 10 0 16,-4 0 0-16,-3 0-2 16,0-9 1-16,10 0-7 15,4-4 1-15,7-9-8 16,6-9 1-16</inkml:trace>
  <inkml:trace contextRef="#ctx0" brushRef="#br0" timeOffset="123409.3563">11892 5403 43 0,'-18'-38'21'0,"29"0"-8"16,-7 32 32-16,3 0-40 16,0 12 1-16,7 0 0 0,0 10 1 15,0 15-10-15,4 4 1 16,-1 6 3-16,5 3 0 16,2-1-12-16,1-8 1 15,10 3-9-15,4-10 1 16</inkml:trace>
  <inkml:trace contextRef="#ctx0" brushRef="#br0" timeOffset="123723.4137">12418 5559 47 0,'-11'-3'23'0,"11"0"-23"0,0 3 35 0,0 0-34 16,11-3 1-16,3-6 0 15,0 2 0-15,7-5-3 16,4 5 0-16,0-2 1 16,-1 6 1-16,-3 3-1 15,-6 9 0-15,-1 1 0 16,-7 5 1-16,-11 11-1 16,-6 8 1-16,-12 7 0 15,-6 3 0-15,14-4-1 16,0-5 0-16,7-7 0 15,3-6 0-15,11-9-4 16,8-10 1-16,6-6-6 16,0-16 1-16,7 0-6 0,11 3 0 15</inkml:trace>
  <inkml:trace contextRef="#ctx0" brushRef="#br0" timeOffset="124038.9871">12774 5588 42 0,'-10'3'21'0,"2"-6"-18"0,8 3 35 16,0-10-36-16,0 10 1 15,8-3 0-15,-1-3 0 16,7 0-5-16,3-1 1 16,4 1 2-16,1 0 1 0,-1 6-2 15,0 0 1-15,-3 3-1 16,-1 6 0-16,-10 10 0 15,-10 6 1-15,-15 7 1 16,-3-1 0-16,-4-3 0 16,4-3 0-16,7-3-1 15,7 0 0-15,7-9 0 16,11-4 0-16,6-6-3 16,4-6 0-16,8-6-7 15,9-7 1-15,8-6-8 16,0-3 1-16</inkml:trace>
  <inkml:trace contextRef="#ctx0" brushRef="#br0" timeOffset="124699.114">13959 5490 49 0,'0'0'24'0,"53"4"-17"0,-35-4 24 16,7-4-31-16,6 8 0 16,8-4 0-16,0 3 1 0,0 0-4 15,-4-6 0-15,-3 3-6 16,-4 6 1-1,-3 3-6-15,-4-2 0 0</inkml:trace>
  <inkml:trace contextRef="#ctx0" brushRef="#br0" timeOffset="124899.2987">14231 5374 59 0,'-14'4'29'0,"3"-26"-36"15,11 22 57-15,-3 6-50 16,-4 3 1-16,-4 16-1 16,4 7 0-16,7-1-1 15,0 16 1-15,-3 3-5 16,3 10 0-16,7 3-10 0,3-7 0 16,-3-6-1-1,-3-9 0-15</inkml:trace>
  <inkml:trace contextRef="#ctx0" brushRef="#br0" timeOffset="125511.3037">15558 5061 37 0,'-11'-13'18'0,"11"13"-1"0,0 0 18 15,0 0-33-15,-7 13 1 16,-4 2-1-16,-6 11 1 0,-5 17-4 15,-6 14 0-15,-3 9 2 16,-12-7 1-16,4 1-4 16,8-7 1-16,9-12-7 15,5-7 1-15,10-8-6 16,3-17 0-16,4-9-2 16,4-6 1-16</inkml:trace>
  <inkml:trace contextRef="#ctx0" brushRef="#br0" timeOffset="125681.7427">15275 5258 45 0,'-17'-56'22'0,"20"59"-15"0,1-9 47 0,-1-1-52 16,-3 17 1-16,7-4 1 15,0 16 1-15,0 9-7 16,8 4 1-16,-1-1 3 16,3 14 1-16,-3-8-7 0,4-2 1 15,7 6-9 1,3-3 0-16,14-7-7 0,-6 4 1 15</inkml:trace>
  <inkml:trace contextRef="#ctx0" brushRef="#br0" timeOffset="126038.5405">15688 5606 39 0,'-25'-9'19'0,"8"6"-16"0,13 0 29 16,1 0-33-16,3-4 0 0,3-2 1 15,4 0 0-15,7 2 0 16,8 1 0-16,-1 3 0 16,3 3 0-16,-2 0 0 15,-5 3 0-15,-3 3 0 16,-3 7 0-16,-11 6 0 16,-11 3 1-16,4-4 1 15,-3 4 0-15,3 0-2 16,0-3 1-16,10-6-1 15,4 2 1-15,4 1-1 16,3-3 0-16,0 12-1 16,0 0 1-16,-3 3 1 15,-8-9 0-15,-6 3 0 16,-8 0 1-16,-7-7-2 16,1 1 0-16,-1-10-6 15,4-3 0-15,10-6-7 16,12-3 0-16</inkml:trace>
  <inkml:trace contextRef="#ctx0" brushRef="#br0" timeOffset="126383.3661">16013 5632 45 0,'-7'-7'22'0,"10"-2"-25"0,1 3 37 15,-1-1-34-15,1-2 0 0,-1 3 2 16,4-1 1-16,4 1-4 16,6 0 1-1,5 3 0-15,2 3 1 0,-3 3 0 16,-3 6 0-16,-4 7-1 16,-7 9 0-16,-14 0 0 15,-10 10 1-15,-5 2 0 16,-2 1 0-16,3-7 0 15,3-3 0-15,7-6-1 16,8-3 0-16,6-9-1 16,8-1 1-16,7 0-2 15,6-9 0-15,4-6-6 16,4-3 1-16,7-7-6 16,7-6 0-16</inkml:trace>
  <inkml:trace contextRef="#ctx0" brushRef="#br0" timeOffset="127072.1867">17561 4998 34 0,'-14'3'17'0,"0"-12"-4"0,11 9 18 16,-1-3-27-16,-3 3 0 15,3 0 1-15,1 0 0 16,3 3-8-16,7 0 1 16,4 3 4-16,3 0 1 15,7 4-3-15,11-4 0 16,6 4-1-16,8 2 1 15,0 7 0-15,-7-3 0 16,-4-1 0-16,-7 7 1 16,-10 0 0-16,-11 3 0 15,-14 7 0-15,-14 2 0 16,-11 4 0-16,-7-4 1 0,-7 10-1 16,-3 0 0-16,3-9-1 15,0-14 0-15,11-2-6 16,10-3 1-16,11-3-9 15,21-7 1-15,11-6-3 16,14 0 1-16</inkml:trace>
  <inkml:trace contextRef="#ctx0" brushRef="#br0" timeOffset="127209.1094">17833 5465 40 0,'-32'29'20'0,"-24"5"-21"16,35-25 40-16,-8 10-39 15,-2 13 0-15,-5-10-10 16,-6 6 0-16,7-3 3 0,6-3 0 16</inkml:trace>
  <inkml:trace contextRef="#ctx0" brushRef="#br0" timeOffset="127898.5455">18923 4901 27 0,'-71'-10'13'0,"54"-2"2"0,10 12 14 16,0 0-26-16,0-3 1 15,3 6 1-15,-3-6 1 16,7 3-9-16,4 3 0 16,6 0 5-16,15-3 0 15,10 0-2-15,11-6 1 0,10 3-2 16,1-4 0-16,-8 4 1 16,-3-3 0-16,-7 3 1 15,-7 6 0-15,-11 10 0 16,-7 2 1-16,-7 4 1 15,-7 6 0-15,-4 10 0 16,-3 8 1-16,-7 14-2 16,0-4 1-16,-3 7-2 15,-1-10 1-15,4 3-6 16,-4-12 0-16,8-6-5 16,3-7 0-16,0-13-6 15,10-5 0-15</inkml:trace>
  <inkml:trace contextRef="#ctx0" brushRef="#br0" timeOffset="128067.6693">19039 5252 39 0,'-21'-19'19'0,"21"26"-8"0,0-7 30 15,4-10-39-15,3 4 0 16,10 3 1-16,8-7 0 16,3-5-5-16,1 5 1 15,2 1-3-15,8 3 1 16,3-1-8-16,4 4 1 15,4 0-5-15,-1 0 1 16</inkml:trace>
  <inkml:trace contextRef="#ctx0" brushRef="#br0" timeOffset="128362.6804">19667 5092 44 0,'-7'-6'22'0,"14"-7"-18"0,-7 13 41 0,0 0-43 15,-7 0 0 1,-7 7 0-16,-3 5 1 0,-8 13-4 15,0 7 0-15,0 8 2 16,4-5 0-16,7-4-2 16,11 1 1-16,6-7-1 15,8-7 1-15,10-8-1 16,-3-4 1-16,13-12 0 16,-2-7 0-16,-5-12-1 15,-3-9 1-15,-6-1 0 16,-8 4 0-16,-11 6 0 15,-3-3 0-15,-4 9 0 16,4 3 0-16,4 7-3 16,3 2 0-16,7 4-6 15,-4 0 0-15,22 0-6 0,3 3 0 16</inkml:trace>
  <inkml:trace contextRef="#ctx0" brushRef="#br0" timeOffset="128664.4846">20041 5089 27 0,'0'-3'13'0,"0"-10"-2"0,-3 10 16 0,-1 3-24 15,-3 0 1 1,-3 0 4-16,-5 10 1 0,-6 2-11 16,0 10 1-16,0 6 5 15,0 1 1-15,10-1-2 16,8 0 0-16,6-9-3 15,11-4 1-15,11-2-1 16,0-19 0-16,3-1 0 16,-3-14 0-16,-4 2 0 15,-4-6 0-15,-2-7 0 16,-5 1 0-16,-6 3-3 16,-4 3 0-16,-4 6-9 15,-3 3 1-15,-3 7-3 16,-5-7 0-16</inkml:trace>
  <inkml:trace contextRef="#ctx0" brushRef="#br0" timeOffset="133947.7063">9229 7046 39 0,'14'-3'19'0,"7"-16"-12"16,-21 13 19-16,0 6-21 15,0 0 1-15,0 0 3 16,0 3 0-16,-18 9-12 15,-10 13 1-15,-7 13 7 16,-4 18 0-16,-17 7-3 0,3 6 1 16,7-6-5-16,11-10 1 15,6-15-5-15,8-13 1 16,11-10-6-16,6-11 1 16,8-20-2-16,6-6 1 15,4-16 1-15,-3-6 0 16,-4-9 7-16,-4 0 0 15,-6 9 8-15,-1 3 1 16,1 4 5-16,-1 15 0 16,4 3 2-16,-7 3 0 0,7 7-2 15,7 6 1-15,4 12-5 16,7 13 1-16,3 0-4 16,-4 6 0-16,4 7-3 15,1 5 0-15,-1-2-7 16,7 0 0-16,4-7-10 15,3-6 0-15,-3-6-3 16,-4-13 0-16</inkml:trace>
  <inkml:trace contextRef="#ctx0" brushRef="#br0" timeOffset="134833.3097">9416 7535 16 0,'-4'-9'8'0,"-3"-20"5"0,7 23 5 0,0 0-12 15,0-4 0-15,0 4 6 16,0-3 1-16,0 2-14 16,0 7 1-16,0 0 10 15,0-6 0-15,7 12-3 16,-7 1 1-16,7 8-5 16,0 7 1-16,4 3-3 15,-4 0 0-15,0 4-5 16,0 5 1-16,0-2-5 15,-3-4 0-15,-1 0-6 16,-3-6 0-16,11-6-3 16,-8-4 1-16</inkml:trace>
  <inkml:trace contextRef="#ctx0" brushRef="#br0" timeOffset="135225.3626">9634 7482 42 0,'-3'3'21'0,"-11"3"-24"0,10-12 42 16,1 3-38-16,3 3 0 15,0-7 0-15,3 1 1 0,4 0-3 16,0-4 0-16,7 7 1 16,4-9 1-16,3 9-1 15,4-7 0-15,0 4 0 16,-4 3 0-16,-4 0 0 15,-2 9 1-15,-5 10 1 16,-6 9 0-16,-4 0 0 16,-4-3 1-16,-6 3-1 15,10-3 1-15,-4-3-2 16,8-10 1-16,3 0-2 16,7 4 1-16,3-10-2 15,-6 0 1-15,3 7 0 16,-3 2 1-16,-8 4 0 15,-6 6 0-15,-12 0-3 16,-2-3 0-16,-8-4-9 16,0 1 1-16,11-16-6 15,4-13 1-15</inkml:trace>
  <inkml:trace contextRef="#ctx0" brushRef="#br0" timeOffset="136379.7488">11031 7212 29 0,'-17'6'14'0,"-1"-9"-1"0,15 3 15 0,3 0-25 16,0 0 1-16,0 0 1 15,0 0 1-15,7-6-7 16,7 3 1-16,7-4 4 15,7 1 1-15,7-3-2 16,4 6 0-16,0-1-2 16,3 4 1-16,1 4-4 15,-1-1 1-15,-3-3-6 16,0 0 1-16,-1-3-9 0,-2-7 1 16</inkml:trace>
  <inkml:trace contextRef="#ctx0" brushRef="#br0" timeOffset="136649.9778">11370 6952 39 0,'-25'-47'19'0,"8"72"-7"0,13-22 28 0,1-3-36 15,-4 6 0-15,0 4 1 16,-1 5 1-16,1 7-8 16,0 16 0-16,0-1 5 15,4 7 0-15,-1 10-4 16,8-7 1-16,3 6-10 16,3 3 1-16,5-2-7 15,-1 5 0-15</inkml:trace>
  <inkml:trace contextRef="#ctx0" brushRef="#br0" timeOffset="137415.512">12287 6870 19 0,'7'-9'9'0,"7"-19"2"0,-7 24 9 16,1-5-15-16,2 3 1 15,-3-4 3-15,0 4 1 0,0 0-11 16,-3 6 1-16,-4 6 7 15,0 0 1-15,-18 26-3 16,-7 18 1-16,-10 3-3 16,-4 4 1-16,8-1-4 15,-1-3 1-15,-3 1-6 16,3-10 0-16,7-7-4 16,4-9 1-16,7-6-6 15,3-9 1-15,11-13-2 16,4-13 1-16</inkml:trace>
  <inkml:trace contextRef="#ctx0" brushRef="#br0" timeOffset="137610.6873">12100 6983 36 0,'4'-60'18'0,"-1"45"-14"15,-3 9 37-15,0-1-34 16,0 7 1-16,0 0 3 16,-3 3 1-16,3 7-16 0,3-1 0 15,4 10 10 1,7 0 0-16,8 6-5 0,6 0 1 15,4 3-2-15,3 7 0 16,7-4-7-16,1-3 0 16,-1 4-9-16,-3-1 1 15,-4-3-3-15,-7-3 0 16</inkml:trace>
  <inkml:trace contextRef="#ctx0" brushRef="#br0" timeOffset="138916.5001">12474 7482 33 0,'-28'3'16'0,"7"-3"-17"0,17-3 27 16,4 3-27-16,7-10 0 16,4-2 1-16,7-4 1 15,3-3 0-15,7 4 0 16,-3-1-1-16,-4 3 1 16,0 4 0-16,-3 6 1 15,-1 6-1-15,-3 3 0 16,-7 13 0-16,-3 9 1 15,-4 10 1-15,-4-4 0 16,-3 4 1-16,-7 0 1 0,4-7-1 16,3-6 0-1,3-6-2-15,4-7 1 0,7-2-2 16,4-10 0-16,3-6-5 16,7-4 0-16,4-2-8 15,3-1 1-15,7 0-3 16,-7-2 1-16</inkml:trace>
  <inkml:trace contextRef="#ctx0" brushRef="#br0" timeOffset="139923.6976">12820 7413 34 0,'-18'-7'17'0,"1"26"-17"0,13-19 29 0,1 3-29 16,-1-3 1-16,4 0-1 15,7-9 0-15,4 0-1 16,6-1 1-16,5 1 0 15,-1-1 1-15,3 1-2 16,-2 3 1-16,2 6 0 16,-6 0 1-16,-4 6 0 15,-7 3 0-15,-7 7 0 16,-3 0 1-16,-1 6 0 16,-3 0 1-16,0-4-2 15,3-2 1-15,8 0-1 16,6-7 0-16,8-3-1 15,3 1 1-15,0-4-2 16,1 0 1-16,-5 0 0 16,1 3 0-16,-4 4 1 15,-3 5 1-15,-11 1-1 0,-7 0 1 16,-11 6 0-16,-3 0 0 16,-4 0-3-16,-7-4 1 15,-3-5-9-15,3-4 1 16,8-12-6-16,6-12 1 15</inkml:trace>
  <inkml:trace contextRef="#ctx0" brushRef="#br0" timeOffset="140658.7266">13963 7231 25 0,'-32'9'12'0,"29"-3"1"16,3-6 13-16,0 0-24 15,0 0 0-15,0 0 5 16,3-3 1-16,4 3-8 15,0-3 0-15,4 3 5 16,7-3 0-16,3 6-1 16,10-3 1-16,12 0-4 0,3-6 1 15,0 0-2-15,6-1 1 16,8-8-5 0,0-4 1-16,-7 0-7 0,0 0 0 15,0 0-5-15,-18 13 1 16</inkml:trace>
  <inkml:trace contextRef="#ctx0" brushRef="#br0" timeOffset="140899.24">14319 6949 39 0,'-17'-29'19'0,"6"45"-10"0,11-16 34 0,-7 0-40 15,7 3 1-15,-7 10 1 16,3 5 0-16,1 8-7 16,3 5 0-16,3 7 4 15,1 5 0-15,-1 8-4 16,1-1 1-16,0 13-9 16,3-7 0-16,10-3-6 15,4-12 1-15</inkml:trace>
  <inkml:trace contextRef="#ctx0" brushRef="#br0" timeOffset="141611.7727">15695 6817 35 0,'-10'6'17'0,"2"10"1"0,5-16 18 15,-8 9-32-15,4-3 0 16,-17 23 1-16,-5 2 1 16,-6 16-8-16,-4 6 1 15,0 10 4-15,-3 6 0 0,0-3-4 16,7-13 0-16,10-3-4 15,7-12 0-15,8-13-5 16,10-19 0-16,7-12-3 16,7-10 0-16,0-15-2 15,0-7 1-15</inkml:trace>
  <inkml:trace contextRef="#ctx0" brushRef="#br0" timeOffset="141772.8042">15431 6939 46 0,'-18'-16'23'0,"14"29"-20"16,4-10 49-16,0 0-50 15,0 0 0-15,4 10 0 16,3 3 1-16,7 2-5 16,0 4 1-16,4-6 2 15,6 9 0-15,1 3-6 16,3-6 0-16,-3 3-5 0,0 7 1 16,-4-7-8-16,7 0 1 15</inkml:trace>
  <inkml:trace contextRef="#ctx0" brushRef="#br0" timeOffset="142161.1655">15773 7243 37 0,'-29'-3'18'0,"-6"3"-15"0,28-3 28 16,0 3-32-16,0-6 1 0,4 3-1 15,3 3 1 1,7-10 0-16,10 7 0 0,4-6-1 15,4 6 1-15,0 3-1 16,-1 0 1-16,-2 3-1 16,-5 0 1-16,-6 6 1 15,-8 7 0-15,1 0 0 16,-4 2 1-16,0 1-1 16,0 0 1-16,-4-3-1 15,4-1 0-15,7 1-1 16,4-7 0-16,0 4 0 15,-1-7 0-15,1 1-1 16,-4 5 1-16,0 4 0 16,0 6 1-16,-14 9 0 15,-4-9 1-15,-3 3-2 16,-7-3 1-16,3 0-2 16,1-13 0-16,10-9-7 15,7-9 0-15,10-7-5 0,8-6 1 16</inkml:trace>
  <inkml:trace contextRef="#ctx0" brushRef="#br0" timeOffset="142597.147">16044 7231 34 0,'0'-3'17'0,"-3"-10"-12"0,3 13 28 0,0 0-30 16,-4-3 1-16,1 6 1 15,-4-3 0-15,0 6-7 16,3-3 1-16,1 1 3 16,-1-1 0-16,4 3-2 15,4-6 0-15,3 3-1 16,3-3 0-16,4 6 0 16,0-2 0-16,4 2 1 15,0 0 0-15,-1 4 0 16,-3-1 0-16,-3 0 1 15,-4 4 0-15,0-1-1 16,-3 1 1-16,-4-4-1 16,0-2 1-16,3 2-1 15,4-3 0-15,0 4-1 16,4 2 1-16,0-9-1 16,3 7 1-16,0-1 0 15,-4 4 0 1,-17 24 0-1,-10-5 0-15,-12 2-4 0,-6-9 1 16,3-9-8-16,11-13 0 16,7-6-2-16,-4-13 0 15</inkml:trace>
  <inkml:trace contextRef="#ctx0" brushRef="#br0" timeOffset="143900.3623">17646 6569 25 0,'-18'-16'12'0,"15"23"2"16,3-10 12-16,0-1-22 16,-4 4 0-16,1 0 5 0,-1 4 1 15,1-8-11 1,-4 4 1-16,3-3 6 15,1 3 1-15,3 3-3 0,3 4 0 16,4-4-2-16,7 0 0 16,11 0-2-16,10 10 0 15,8-4-1-15,9 4 1 16,5-1 0-16,3-6 0 16,-4 4-1-16,-13-4 0 15,-8 0 0-15,-7 4 1 16,-7 2-1-16,-7 7 1 0,-6 6 0 15,-19 7 0 1,-17 5 0-16,-15 10 1 0,-6 7-1 16,-15-7 1-16,8-7-2 15,3 4 0-15,11-9-5 16,6-7 1-16,15-9-8 16,11-7 0-16,17-2-3 15,7-13 1-15</inkml:trace>
  <inkml:trace contextRef="#ctx0" brushRef="#br0" timeOffset="144067.3476">18154 7065 31 0,'-14'6'15'0,"-18"31"-11"16,18-24 26-16,-11 3-30 15,-10 6 0-15,-4 3-1 16,0-3 0-16,1-7-8 15,9-5 1-15,12-7-2 16,3-3 1-16</inkml:trace>
  <inkml:trace contextRef="#ctx0" brushRef="#br0" timeOffset="144834.2611">19025 6792 21 0,'-24'3'10'0,"9"-3"-1"0,12 0 11 16,-1-6-17-16,1-1 0 15,-1-2 2-15,4 3 1 16,0-4-8-16,7 1 1 16,4-4 5-16,10-2 0 15,7-1-2-15,11 3 0 0,-3 7-1 16,-1 0 0-16,4 0-1 16,-4 9 1-16,-3 9-1 15,-8 13 1 1,-13 4 0-16,-8 5 0 0,-10 10 0 15,-3-6 1-15,-4-1-1 16,-15-5 1-16,-2-10-1 16,-8-13 1-16,4-15-1 15,3-13 1-15,7-12-1 16,8-17 0-16,9-8-1 16,23-10 0-16,13 3 0 15,4 1 1-15,-8-4-1 16,1 9 0-16,0 10 0 15,-1 13 0-15,-6 3-5 16,0 9 0-16,-4 6-8 16,0 3 0-16</inkml:trace>
  <inkml:trace contextRef="#ctx0" brushRef="#br0" timeOffset="145253.4622">19646 6550 34 0,'0'7'17'0,"-10"-7"-10"0,6 3 22 0,-6 3-25 15,-5 7 0-15,1 8 2 16,-7 14 1-16,0 6-9 16,0 9 0-16,3-3 5 15,8-3 0-15,6-7-2 16,11-5 0-16,7-7-2 16,7-13 1-16,11-12-1 15,0-9 1-15,0-10-2 16,-4-3 1-16,-3-12-1 15,-8-7 0-15,-6-3-1 16,-11 3 1-16,-4-3 0 16,-6 7 0-16,-4 12 0 0,3 6 1 15,0 13-5-15,1 3 0 16,10 9-5 0,7 0 0-16</inkml:trace>
  <inkml:trace contextRef="#ctx0" brushRef="#br0" timeOffset="145599.5159">20105 6538 40 0,'-14'-10'20'0,"-7"4"-15"0,13 9 35 0,-6 0-40 15,-10 7 0-15,-8 12 2 16,0 3 0-16,-3 12-2 16,10 4 0-16,8-3 1 15,6-4 0-15,11-5 0 16,7-8 0-16,11-5-1 16,6-10 0-16,8-9-1 15,-4-6 1-15,-3-7 0 16,-4-3 0-16,-7-6-1 15,-3 3 1-15,-8-3-3 16,-3 3 1 0,-17-3-12-1,6 10 0-15</inkml:trace>
  <inkml:trace contextRef="#ctx0" brushRef="#br0" timeOffset="231084.1975">9546 8984 35 0,'0'-22'17'0,"18"3"-10"15,-15 13 18-15,-3 6-25 16,0 0 0-16,0 3 0 16,-7 6 0-16,-3 7 0 15,-11 6 1-15,-8 19 0 16,-2 9 0-16,-12 0 0 16,1 3 0-16,-8 1 2 15,5-17 0-15,6 1-1 16,0-1 0-16,-3-2-4 15,3-4 1-15,4-2-6 16,3-8 0-16,14-8-6 16,8-4 0-16</inkml:trace>
  <inkml:trace contextRef="#ctx0" brushRef="#br0" timeOffset="231307.0731">9102 9235 42 0,'3'-57'21'0,"4"13"-25"0,-7 32 39 15,4 2-34-15,-4 4 0 16,0 0 1-16,0 6 1 16,0 9-4-16,3 4 1 15,8 5 1-15,3 8 1 0,0 2-1 16,7 3 0-16,4 7 1 16,-4-7 0-16,4-6-3 15,-4 3 0-15,0 1-7 16,0 2 1-16,-3 4-7 15,7-14 1-15</inkml:trace>
  <inkml:trace contextRef="#ctx0" brushRef="#br0" timeOffset="231909.187">9673 9479 27 0,'-17'-16'13'0,"17"13"-6"0,0 3 15 15,0-3-20-15,-4 0 1 16,4-3 0-16,0 0 1 0,0 6-6 16,0 0 1-16,0 0 3 15,7-10 0-15,7 7-2 16,7 3 1-16,4 0-1 15,0-6 0-15,3 3-1 16,-3 3 1-16,-8 3 0 16,1 3 0-16,-15 7 0 15,-6 5 1-15,-8 4-1 16,-10 0 1-16,0 6 0 16,0-2 0-16,7-1 0 15,3-3 0-15,8-4 1 16,6-5 0-16,8 6-1 15,6-7 0-15,1-2 0 16,-4 2 0-16,-7 1-1 16,0 6 0-16,-10 3 0 15,-8-1 0-15,-7 5 1 16,-3-4 1-16,-3-1-4 16,-5-2 1-16,1-9-6 0,7-4 1 15,10-3-7-15,1-9 1 16</inkml:trace>
  <inkml:trace contextRef="#ctx0" brushRef="#br0" timeOffset="232150.1416">9902 9583 37 0,'0'-7'18'16,"15"-2"-12"-16,-12 6 31 0,1-3-34 15,-1 2 0-15,1 4 0 16,3 4 0-16,0 2-5 16,-4 3 0-16,1 10 4 15,-1 9 0-15,1 7-2 16,-1 2 1-16,5 1-10 16,-1 3 1-16,7 0-5 15,0-20 0-15</inkml:trace>
  <inkml:trace contextRef="#ctx0" brushRef="#br0" timeOffset="232810.801">11257 9275 34 0,'-14'-3'17'0,"21"-13"-16"0,-7 16 18 16,7 0-17-16,4 4 0 16,6-8 2-16,5 8 0 15,6-4-5-15,7-4 0 16,4-5 3-16,3 0 1 16,1-4-1-16,2 1 0 0,-2 5-4 15,-12 1 1-15,-6 9-5 16,-11 3 0-16,-10 1-5 15,-4 5 0-15</inkml:trace>
  <inkml:trace contextRef="#ctx0" brushRef="#br0" timeOffset="233021.7203">11529 9071 48 0,'-14'-56'24'0,"31"28"-31"16,-17 18 47-16,4 4-40 15,-4 6 1-15,0 0-1 16,0 6 1-16,0 10-2 16,0 9 1-16,-7 16 1 15,3 9 0-15,4 3 0 16,0 4 0-16,0-7-8 0,4 3 1 16,3 7-7-16,-7-13 0 15</inkml:trace>
  <inkml:trace contextRef="#ctx0" brushRef="#br0" timeOffset="233786.0324">13053 8802 42 0,'-14'-47'21'0,"10"56"-23"0,4-9 22 16,-3 6-20-16,-8 4 1 16,-3 6-1-16,-11 5 0 15,-14 8-1-15,-14 11 1 16,1 14 0-16,2 2 1 0,-3 1 0 15,-3-4 1-15,6-3-3 16,5-12 1-16,9-10-3 16,8-3 0-16,10-19-3 15,8-9 0-15,10-22-1 16,10-12 0-16,5-7 3 16,-1 0 1-16,3 0 6 15,1 9 1-15,-4 4 3 16,-3 6 1-16,-1 6 0 15,-3 0 1-15,0 7-2 16,0 9 0-16,-3 6-4 16,-1 9 1-16,-3 10-3 15,0 6 1-15,4 7-1 16,3 6 1-16,4 3-1 16,-1-4 1-16,8 1-6 15,-1-10 1-15,1 1-8 16,3-1 1-16</inkml:trace>
  <inkml:trace contextRef="#ctx0" brushRef="#br0" timeOffset="234355.3065">13018 9260 33 0,'0'3'16'0,"10"-10"-10"16,-3 1 13-16,-7 0-16 15,0 6 1-15,4-6 1 16,-4-4 0-16,0 4-7 15,0 0 1-15,0 6 4 16,-4 0 1-16,4 0-3 16,0 0 1-16,4-7-1 15,3 1 1-15,7 0-1 16,0 3 0-16,4 3-1 16,-1-3 1-16,1 3-1 15,-4 3 0-15,0 3-1 16,-3 0 0-16,-1 7 0 0,-3 6 0 15,-3-1 0-15,-8 1 0 16,-10 3 0-16,-3 3 1 16,-5-3 1-16,-2-6 0 15,6 0-1-15,4-4 1 16,3 1-1-16,8-1 1 16,10-2 0-16,7-1 0 15,4 1-2-15,-1-1 1 16,-3 0-1-16,1 1 1 0,-12 2-1 15,-6 4 1-15,-8 3 0 16,-7 0 1-16,-3-1-6 16,0-5 1-16,-4 6-8 15,-3 3 0-15</inkml:trace>
  <inkml:trace contextRef="#ctx0" brushRef="#br0" timeOffset="234866.5978">13303 9429 28 0,'-17'-9'14'0,"6"-1"-7"0,11 4 14 15,-3-4-20-15,-1 4 1 16,4 0 0-16,0 0 1 0,7-4-4 15,4 1 1 1,3-1 1-16,3 7 1 0,5-3-2 16,2 3 1-16,-3 3-1 15,-3 3 1-15,-4 6-1 16,-3 7 0-16,-11-3 0 16,-11 5 1-16,-3 8 0 15,0 2 0-15,0 0 0 16,0-3 1-16,3-3 1 15,8-6 0-15,10-7 0 16,10-6 0-16,8-6-2 16,7-6 1-16,3-7-9 15,7 0 0-15,11 4-6 16,11-16 0-16</inkml:trace>
  <inkml:trace contextRef="#ctx0" brushRef="#br0" timeOffset="235483.5888">14700 9213 27 0,'0'9'13'0,"11"-9"-3"0,-4 0 14 16,0 3-21-16,7-3 1 16,0 0 2-16,7-3 0 15,4 0-7-15,3-7 1 16,11 4 4-16,3-3 1 15,8-4-2-15,-4 4 0 0,-4 3-5 16,-3-1 1-16,-7 4-7 16,-4-3 0-16,-7 9-6 15,-7 3 1-15</inkml:trace>
  <inkml:trace contextRef="#ctx0" brushRef="#br0" timeOffset="235690.894">14954 9053 43 0,'-28'-72'21'0,"42"34"-27"16,-7 29 38-16,0-1-32 15,0 4 1-15,-7 6-1 16,0 9 0-16,-7 13-1 16,0-3 1-16,-3 19 0 15,3 9 1-15,3 3-1 16,-3 6 0-16,3 1-7 15,4-1 1-15,11 4-5 16,0-10 0-16</inkml:trace>
  <inkml:trace contextRef="#ctx0" brushRef="#br0" timeOffset="236142.4283">16133 8824 37 0,'21'0'18'0,"0"3"-22"16,-21-3 31-16,-4 3-27 15,-3 3 0-15,-10 10 1 16,-12 9 1-16,-6 6-2 16,0 13 1-16,-7 3 0 0,-4 10 1 15,-4-4 0-15,8-3 1 16,7-6-6-16,3-3 0 16,7-10-8-16,8-9 1 15</inkml:trace>
  <inkml:trace contextRef="#ctx0" brushRef="#br0" timeOffset="236352.287">15886 8886 53 0,'-4'-15'26'0,"15"15"-36"0,-11 0 47 0,3 3-37 16,4-3 0-16,-7 9 0 15,7 4 1-15,-3 9-1 16,-1 6 0-16,8 7 1 15,-4 5 1-15,4 7-2 16,6-6 0-16,4 0-6 16,4-3 1-16,3-7-9 15,1 6 1-15</inkml:trace>
  <inkml:trace contextRef="#ctx0" brushRef="#br0" timeOffset="236998.095">16291 9288 26 0,'-21'6'13'0,"18"-28"-2"15,3 16 11-15,0-4-20 16,0 1 1-16,0-3 0 16,3-1 0-16,1 4-5 15,6-4 1-15,4 7 2 16,4 0 1-16,7 2-2 16,3-2 0-16,-3 3 0 15,-4 0 0-15,3-3 0 16,-2 9 0-16,-5 0 0 15,1 6 1-15,-4 4-1 16,-7 2 0-16,-3 1 0 16,-8 9 1-16,-10-6-1 15,-7 6 1-15,0 0-1 0,-4 0 1 16,0-6 0-16,15-6 0 16,3-4 0-16,14 0 1 15,10-2 0-15,8-1 0 16,-4-3-1-16,0 0 0 15,-3-3-1-15,-7 3 1 16,-11 7-1-16,-11 6 0 16,-10 5-1-16,-11 1 0 15,-7-3-3-15,7 0 1 0,4-3-9 16,4-7 1-16</inkml:trace>
  <inkml:trace contextRef="#ctx0" brushRef="#br0" timeOffset="237435.2043">16556 9347 24 0,'-4'0'12'0,"29"-12"-4"16,-14 6 10-16,6-4-14 15,4 1 0-15,4-1 1 16,3 1 0-16,-3 0-7 16,-4-1 0-16,-3 4 5 15,-4 6 0-15,-3 0-3 0,-4 3 1 16,-4 3-1 0,-3 1 1-16,-7 2-1 0,-4 4 0 15,-6-1 0-15,-1 4 1 16,-3 6-1-16,3-10 1 15,8 4 0-15,6-7 0 16,8 1 0-16,10-4 0 16,7 0 0-16,0-3 0 15,0 1-1-15,-3-4 1 0,-7 6-1 16,-4 3 1 0,-11 7 0-16,-10 3 0 15,-11 3 0-15,-6-4 1 0,-5 4-9 16,5-9 1-16,9 3-7 15,-9-13 1-15</inkml:trace>
  <inkml:trace contextRef="#ctx0" brushRef="#br0" timeOffset="240450.9291">18500 8667 36 0,'17'-16'18'0,"-6"23"-16"15,-11-7 18-15,0 3-20 16,-7 3 1-16,0 0-1 16,-7 4 1-16,-11 2-1 15,-10 7 1-15,-11 3 0 16,-4 3 0-16,5-3 0 15,-5 3 0-15,1 0-1 0,-4 0 1 16,7 0-1-16,11-3 0 16,7-3 1-1,6 6 0-15,5-3 0 0,10 0 0 16,17 6 0-16,15-6 1 16,3 0 0-16,11 0 1 15,10 6 0-15,8-9 0 16,-1-3-3-16,-6 6 0 0,-12-3-6 15,-9 6 0 1,-8 0-7-16,-11-3 0 0</inkml:trace>
  <inkml:trace contextRef="#ctx0" brushRef="#br0" timeOffset="240677.6865">17836 9291 39 0,'8'-19'19'0,"30"-3"-19"16,-27 16 32-16,-1 0-31 15,8 9 0-15,10 3 0 16,1 0 0-16,-1 4-1 16,4 2 0-16,3 4 1 15,4 3 0-15,3 0-8 16,4-1 1-16,3 1-6 15,-10 0 1-15</inkml:trace>
  <inkml:trace contextRef="#ctx0" brushRef="#br0" timeOffset="241081.3764">19188 8861 20 0,'-4'-25'10'0,"1"-3"2"0,6 22 7 0,-3-4-13 16,-3 4 0-16,-1 3 0 15,0 3 0-15,1 3-9 16,-1 7 0-16,-3 5 6 16,0-5 1-16,-3 5-4 15,3 4 1-15,0 0 0 16,3 0 0-16,11 0 0 15,11-4 0-15,3 1 1 16,0-7 1-16,11-2-2 16,7 2 1-16,7 0-1 15,-1 4 0-15,-2-1-2 16,-8 17 1-16,0 5-2 16,-14 1 1-16,-6 5 0 15,-8-2 1-15,-14-3 1 16,-11-1 0-16,-7-9-3 15,-10-6 1-15,0-3-5 16,-1-7 1-16,-2-12-7 16,2-3 0-16</inkml:trace>
  <inkml:trace contextRef="#ctx0" brushRef="#br0" timeOffset="241277.9162">19191 8811 38 0,'25'-22'19'0,"-4"-3"-18"0,-14 22 31 15,0 0-30-15,0-3 0 16,0 2 2-16,4 4 0 0,3 0-5 16,4 0 1-16,10 4 3 15,7-8 1-15,4 4-6 16,7-3 1-16,0 0-8 16,3-3 1-16,4 3-6 15,-7-3 1-15</inkml:trace>
  <inkml:trace contextRef="#ctx0" brushRef="#br0" timeOffset="241696.9317">20130 8896 29 0,'-11'-6'14'0,"-17"-7"-8"0,14 13 21 16,-8 0-25-16,-9-6 0 16,-5 6 0-16,5 6 0 15,-5 10-3-15,8 9 0 16,7 6 2-16,3 10 1 15,4 0-1-15,7 3 0 16,4 0 0-16,10-7 1 0,3-5 1 16,11-14 0-16,8-5 0 15,2-10 1-15,5-12-1 16,-8-20 1-16,-7-5-2 16,-10-4 1-16,-8-6-4 15,-6 0 1-15,-1 10-5 16,1 9 1-16,3 6-8 15,7 0 1-15,7 10-4 16,-4 12 1-16</inkml:trace>
  <inkml:trace contextRef="#ctx0" brushRef="#br0" timeOffset="242119.6709">20549 9034 17 0,'0'-19'8'0,"14"-6"-12"0,-10 16 8 15,-1-1-4-15,1-2 0 16,3 2 5-16,-3-2 1 15,-1-1-5-15,-3 7 1 16,-3 0 4-16,-8 6 1 16,-14 6-1-16,-3 10 0 0,-7 5-2 15,3 11 0 1,-7 2-2-16,4 10 1 0,3 3-2 31,8-6 0-31,13-6 1 0,14-10 0 0,12-10 0 16,9-2 0-16,15-13 0 15,10-16 0-15,-3-9 1 16,-3-6 0-16,-8-1-3 16,-10 1 1-16,-11 0-4 15,-14-4 1-15,-14 7-10 16,-11 9 1-16</inkml:trace>
  <inkml:trace contextRef="#ctx0" brushRef="#br0" timeOffset="318745.5905">16231 10605 20 0,'11'-19'10'0,"7"-6"0"0,-11 22 10 16,-4-3-16-16,-3 6 1 15,4-7 1-15,-4 7 0 16,0 0-9-16,0-6 0 16,-4 6 6-16,-6 6 0 0,-8 10-2 15,-10 9 0-15,-8 3-1 16,-2 13 1-16,-1 9 0 15,4 7 1-15,-4-7 1 16,3-3 0-16,1-6-4 16,7-13 0-16,0 0-5 15,7-9 0-15,6-10-6 16,8-9 1-16</inkml:trace>
  <inkml:trace contextRef="#ctx0" brushRef="#br0" timeOffset="318954.6373">15984 10530 42 0,'14'-13'21'0,"8"1"-26"16,-15 8 38-16,-4 1-33 15,1 6 0-15,-1 7 0 16,1-4 1-16,-1 7-1 16,4 9 0-16,4 9 1 15,3 10 0-15,7 6 0 16,0 12 1-16,1-5 1 0,-1-4 0 15,0-3-6-15,-3-3 1 16,-4-7-10-16,-11 4 0 16</inkml:trace>
  <inkml:trace contextRef="#ctx0" brushRef="#br0" timeOffset="319361.9408">16327 10972 24 0,'-4'-25'12'0,"15"31"-2"0,-4-9 6 0,-7 3-11 15,3-6 0-15,4-4 2 16,-3 4 0-16,6-7-10 16,8-2 1-16,0 2 5 15,-1-3 1-15,4 1-4 16,1 2 1-16,-1 4-2 15,0 9 1-15,-3 3-2 16,-1 6 1-16,-6 7 0 16,-4 6 0-16,-7 3 0 15,-4 3 1-15,-6 4 0 16,-1-7 1-16,-3 3 0 16,3-3 0-16,1-3 0 15,6 0 1-15,4-6 1 16,0-4 0-16,4-6 0 0,10-2 1 15,7-8-2 1,11 1 1-16,7-3-5 0,0 0 1 16,-1 3-7-16,-9-1 1 15,2 4-7-15,-2 0 0 16</inkml:trace>
  <inkml:trace contextRef="#ctx0" brushRef="#br0" timeOffset="319585.2163">16895 10928 43 0,'-8'-25'21'0,"26"-7"-20"0,-11 26 38 0,0 6-37 16,4-3 0-16,-4 3-1 15,0 13 1-15,0 5-3 16,-7 7 0-16,0 4 2 16,7-4 0-16,0 9-2 15,4 10 0-15,-1 3-8 16,4 7 0-16,11 5-5 15,3-18 1-15</inkml:trace>
  <inkml:trace contextRef="#ctx0" brushRef="#br0" timeOffset="322137.1948">18390 10395 25 0,'36'-6'12'0,"-8"-1"-3"16,-28 7 12-16,7 0-21 15,-4 3 1-15,1 4 0 16,-4-1 0-16,-7 0-1 16,-4 4 0-16,-10 2 1 0,-4 1 0 15,-10 6 0-15,-4-1 0 16,-3-5 0-16,0-1 1 16,-1 1-1-16,-3-4 0 15,8 1 0-15,2-4 1 16,8 3-1-16,11 1 0 15,6 6 0-15,11-1 1 16,14 4-1-16,4 0 0 16,6 0 0-16,8-1 1 0,3 8 1 15,8 2 0 1,-4 6-5-16,-4-2 1 0,-10-1-11 16,-4 7 1-16</inkml:trace>
  <inkml:trace contextRef="#ctx0" brushRef="#br0" timeOffset="322350.0767">17974 10966 31 0,'-28'-38'15'0,"38"16"-8"16,-3 13 15-16,8-4-19 15,2 0 1-15,11 10 0 16,1 0 0-16,2 9-6 15,5 7 1-15,6 0 5 16,4 8 0-16,0 5-6 16,-4 5 0-16,-3-6-10 15,3 6 1-15</inkml:trace>
  <inkml:trace contextRef="#ctx0" brushRef="#br0" timeOffset="323173.3035">19491 10461 21 0,'-11'6'10'15,"-20"6"7"-15,24-12 5 0,-8-3-19 16,5-3 0-16,-1 0 0 16,4 0 1-16,0-4-5 15,7 1 0-15,11-1 3 16,6-9 1-16,12 1-3 15,-1 2 1-15,4 10-1 16,3-1 1-16,7-5-1 16,-3 15 0-16,-4 3-1 15,-3 7 1-15,-11-1-1 0,-3 10 0 16,-8 10 0 0,-10-1 1-16,-14 7-1 0,-3 2 1 15,-4 7 0-15,-1-3 1 16,1 7 0-16,4-4 0 15,2-7 0-15,5-8 0 16,6-7 2-16,4-6 1 16,14-7-1-16,15-12 1 15,6-9-3-15,11-13 0 0,14-3-3 16,7-4 1-16,-4 1-6 16,4-6 0-16,-3 2-2 15,-11 1 0-15,-11 3 2 16,-10 6 1-16,-18 9 2 15,-14-2 1-15,-7 5 3 16,-4 1 1-16,-3 6 1 16,-7 3 1-16,-4 6 0 15,-3 7 1-15,3 5-1 16,1 7 1-16,6 1-2 16,7 2 1-16,8 3-1 15,10 10 1-15,4-7-1 16,6-2 1-16,4-7-1 15,-3-3 0-15,14-10 1 16,-4-2 0-16,4-13-1 16,3-10 1-16,-7-12-1 15,-7 0 0-15,-14-7-1 16,-7-2 0-16,-7-4-1 16,-7 4 1-16,-3 6-4 0,-1 6 1 15,4 0-6-15,3 9 1 16,11 4-7-16,7 9 1 15</inkml:trace>
  <inkml:trace contextRef="#ctx0" brushRef="#br0" timeOffset="323503.0903">20623 10577 25 0,'-14'-25'12'0,"-3"18"-9"16,6 7 15-16,-3 0-15 15,-7 0 0-15,-4 7 1 16,0 5 1-16,1 13-6 16,-1 0 0-16,4 7 4 15,10 2 0-15,8 4-1 16,10-4 1-16,17-2-1 15,5-14 1-15,6-8 0 16,4-4 1-16,-7-9-1 16,-4-16 1-16,-7-6-2 15,-7-3 0-15,-10-7-3 16,-15 4 0-16,-21 3-12 16,-10 12 0-16</inkml:trace>
  <inkml:trace contextRef="#ctx0" brushRef="#br0" timeOffset="335484.147">16295 11448 18 0,'-4'-18'9'0,"15"14"-9"15,-4-2 10-15,0 0-11 16,7 0 1-16,4 3 3 15,3-1 0-15,4 1-3 16,-4 0 1-16,3-3 1 16,1 6 0-16,0 0 0 15,3-3 0-15,0 0-1 16,1-1 1-16,-8 1-2 16,-4 3 1-16,-3 3 0 0,-10 1 0 15,-8 2 1-15,-6-3 0 16,-8 3-1-16,-3 4 1 15,-7-1 0-15,-7 0 0 16,-1 1 0-16,1-1 0 16,-4 4-5-16,11-7 0 15,7 0-5-15,10-9 0 16</inkml:trace>
  <inkml:trace contextRef="#ctx0" brushRef="#br0" timeOffset="337977.6206">16274 11941 23 0,'3'-38'11'0,"15"7"-3"0,-15 24 11 0,-3 1-14 16,0 0 0-16,-3 0 1 15,3 6 0-15,-7 3-9 16,-4 9 1-16,-3 7 5 16,-7 16 0-16,-7-4-2 15,-4 10 0-15,-3 3 0 16,-1-7 1-16,1 4 0 15,7 3 1-15,3 0-5 16,8 0 1-16,-1-7-7 16,4-15 0-16,7 0-4 15,3-15 1-15</inkml:trace>
  <inkml:trace contextRef="#ctx0" brushRef="#br0" timeOffset="338172.7425">15942 12060 35 0,'-3'-41'17'0,"13"-15"-15"15,-3 43 31-15,4-3-29 0,-4 1 1 16,3-1-2-16,-3 10 0 16,0 3-6-16,4 15 1 15,-4 10 4-15,4 3 0 16,3 0-1-16,3 7 0 16,5 2 0-16,2-2 1 15,5-4-7-15,-1 3 0 16,-4 4-8-16,1 9 1 15</inkml:trace>
  <inkml:trace contextRef="#ctx0" brushRef="#br0" timeOffset="338894.1418">16471 12295 26 0,'-10'-3'13'0,"-1"-10"-1"16,11 7 12-16,-4 0-22 15,1 0 1-15,-1-1 0 16,4-2 0-16,7 0-4 16,1 2 0-16,2 1 2 15,4-3 1-15,0-4-2 16,8 7 0-16,-1 3-1 16,0 3 1-16,-3-4-1 15,-4 11 1-15,-7 5-1 16,0 4 0-16,-18 18 1 15,-6 13 0-15,-5 10 0 16,-2 3 1-16,-8-4 0 16,4-6 0-16,6-12 0 15,12-7 1-15,10-9-1 0,14-16 0 16,14-9-6-16,15-9 0 16,10-7-6-16,6-9 1 15</inkml:trace>
  <inkml:trace contextRef="#ctx0" brushRef="#br0" timeOffset="339236.2804">16796 12295 39 0,'-7'-6'19'0,"14"-7"-21"0,0 7 32 0,0-3-30 15,7-1 0-15,11 4 0 16,6-3 1-16,1 2-1 16,0 1 0-16,-4 3 0 15,0 0 0-15,-3 0 0 16,-7 6 1-16,-8 9-1 16,-10 10 0-16,-3 6 1 15,-8 7 0-15,-6 3 0 16,-1-4 0-16,-3 4 1 15,7-7 0-15,7-6 1 16,10-3 0-16,8-6-1 16,6-4 0-16,12-12-5 15,13-3 0-15,11-9-10 0,10-4 0 16</inkml:trace>
  <inkml:trace contextRef="#ctx0" brushRef="#br0" timeOffset="339882.9795">16200 13038 25 0,'28'-50'12'0,"-4"25"-1"0,-13 19 9 0,0-1-17 16,-4 1 1-16,-4 3 0 15,1 6 0-15,-4 3-6 16,-7 26 1-16,-11 2 3 15,-10 7 1-15,-7 3-2 16,-8 0 0-16,1 3 1 16,3 0 0-16,11 0-3 15,0-6 1-15,6-10-6 16,8-3 0-16,4-12-5 16,6-7 0-16</inkml:trace>
  <inkml:trace contextRef="#ctx0" brushRef="#br0" timeOffset="340050.8951">15991 13079 41 0,'4'-41'20'0,"17"51"-22"16,-14-4 35-16,4 3-32 0,3 10 1 15,0 9-1-15,0 4 1 16,0 2-2-16,-3-6 1 16,3 7 2-16,0 3 0 15,4 5-9-15,-1-2 1 16,4 0-7-16,4-10 0 15</inkml:trace>
  <inkml:trace contextRef="#ctx0" brushRef="#br0" timeOffset="340588.9194">16485 13371 23 0,'-7'-13'11'0,"11"16"-2"16,-4-3 7-16,0 0-12 15,-4-3 0-15,-3 3 1 16,0 3 0-16,-3 0-7 0,-1 1 1 16,0-1 5-16,-3 0 0 15,11-3-2-15,3-3 1 16,7-7-1-16,10-2 0 15,1 5-1-15,10 1 1 16,4-6-2-16,7 5 0 16,0 1 0-16,-8 3 0 15,-2 0-1-15,-12 6 1 16,-13 16-1-16,-15 9 1 16,-13 13 0-16,-5 12 1 0,1 4-1 15,0-7 0-15,3 0 2 16,8-13 0-16,13-11-1 15,11-8 1-15,14-8-7 16,18-10 1-16,10-16-8 16,8 0 0-16</inkml:trace>
  <inkml:trace contextRef="#ctx0" brushRef="#br0" timeOffset="341083.8905">17025 13377 25 0,'-14'-13'12'0,"17"7"-1"0,-3 3 12 15,-3 0-21-15,-4 3 0 16,-4 0 0-16,1 0 0 16,-1 3-3-16,4-3 0 15,0 3 2-15,7-3 1 16,11-3-1-16,3 0 0 16,-4-3 0-16,4-1 0 0,8-2 0 15,2 3 0-15,1 2-1 16,-4 4 1-16,-3 7-2 15,-11 2 1-15,-14 13 0 16,-11 6 0-16,-3 13 0 16,-4 3 1-16,-3-6-1 15,3 6 1-15,4-10 1 16,7-3 0-16,14-6 0 16,11-6 0-16,3 0-1 15,3-3 1-15,1 3-1 16,0-4 0-16,-8 1 0 15,-10 9 1-15,-3-6-5 16,-15 6 0-16,-14 3-10 16,-14-25 0-16</inkml:trace>
  <inkml:trace contextRef="#ctx0" brushRef="#br0" timeOffset="344702.0854">18475 11690 25 0,'0'-22'12'0,"14"13"-9"16,-10 9 12-16,-4 0-15 16,0 3 1-16,0 3 0 15,-4 6 1-15,-7 4-1 16,-6 3 0-16,-15 6 1 15,-7 0 1-15,-7 6-1 16,1 7 1-16,2 3-1 16,-3-7 0-16,4-2 0 0,0-7 0 15,10-3-1-15,4-3 1 16,10-7-1-16,8 4 1 16,13-4-1-16,11 1 1 15,4-4-1-15,7 4 1 16,3-1-3-16,7 1 1 15,4 3-7-15,0-4 1 16,-4 10-5-16,-14 3 0 16</inkml:trace>
  <inkml:trace contextRef="#ctx0" brushRef="#br0" timeOffset="344928.3805">17921 12270 38 0,'-10'-13'19'0,"20"-8"-19"15,-6 14 32-15,10 4-31 16,3 3 0-16,5 3 0 16,9 4 0-16,1 2-1 15,7 7 0-15,7 6-4 16,3 3 1-16,8 3-9 15,-1 3 1-15</inkml:trace>
  <inkml:trace contextRef="#ctx0" brushRef="#br0" timeOffset="345904.3999">19389 11916 19 0,'-39'6'9'0,"4"6"-2"16,28-12 9-16,-1 4-15 15,1-8 1-15,4 4 0 16,-1-6 0-16,8-3-3 16,6-10 1-16,12 3 2 15,9 1 0-15,12-4 0 16,3 0 1-16,6 3-1 0,5 4 0 16,-8 2-1-16,-10 7 1 15,-7 9-1-15,-7 7 0 16,-11 18-1-16,-14 13 1 15,-14 6-1-15,-11 1 1 16,0-4 0-16,1-7 1 16,-1-2 0-16,4-3 0 15,7-7 1-15,10-6 0 16,8-3-1-16,10-10 0 0,17-6-6 16,12-9 1-16,13-7-9 15,18 1 1-15</inkml:trace>
  <inkml:trace contextRef="#ctx0" brushRef="#br0" timeOffset="346203.7578">20249 11975 28 0,'-35'-12'14'0,"-7"21"-14"16,35-6 16-16,-7 7-15 16,-4-1 0-16,-7 4 2 15,1 5 1-15,-1 4-4 16,4 0 0-16,3 3 3 15,8-3 0-15,10-6 0 16,7 0 0-16,7-1-1 16,3 1 1-16,5-3-1 15,6-7 1-15,4-3-1 16,-1-6 0-16,1 3 0 0,-7-10 0 16,-8-2-1-16,-6-4 1 15,-11-3-1-15,-7 4 0 16,0-1-2-16,0 0 1 15,3 4-7-15,1-1 0 16,10 13-6-16,3-6 1 16</inkml:trace>
  <inkml:trace contextRef="#ctx0" brushRef="#br0" timeOffset="346534.765">20627 12029 16 0,'14'-7'8'0,"0"-5"6"16,-14 5 2-16,0 1-12 16,-7 0 1-16,-3 3 1 15,-5 9 1-15,-9 3-9 16,-5 4 0-16,1 6 5 16,4 3 1-16,-1 3-3 15,7-3 1-15,8 0-1 16,13-3 0-16,15-1 0 15,10-2 1-15,4-7 1 16,0-2 0-16,3-4 0 16,-3-3 0-16,-1-6-1 15,-13-7 0-15,-7-3-1 16,-8-2 1-16,-6-4-5 0,-1-3 1 16,-3-4-12-1,-7 4 1-15</inkml:trace>
  <inkml:trace contextRef="#ctx0" brushRef="#br0" timeOffset="347223.4601">18179 12994 19 0,'0'-40'9'0,"28"11"5"0,-18 17 1 16,5-4-9-16,2 0 0 16,1 1 2-16,-4 2 0 15,0 4-12-15,-3 3 0 16,-4 2 7-16,-7 8 1 0,-11 5-4 15,-7 7 1-15,-6 2-2 16,-1 4 1-16,4 13 0 16,-11-7 0-16,-3 10 0 15,0-7 0-15,-1 0 0 16,12-5 1-16,-1-4 0 16,7-1 0-16,11-5 0 15,11 3 1-15,10-6 0 16,11 2 1-16,6-5-1 15,12-1 1-15,6-3-5 16,0 4 1-16,-3 2-6 16,-7-2 0-16,-7 5-6 15,-18 1 0-15</inkml:trace>
  <inkml:trace contextRef="#ctx0" brushRef="#br0" timeOffset="347405.4591">17882 13336 43 0,'-14'-12'21'0,"28"8"-26"0,-3 4 38 15,-1 4-33-15,8-1 0 16,14 6 1-16,3 4 1 16,0 2-4-16,-6-2 0 0,27 9-9 15,8 9 0-15</inkml:trace>
  <inkml:trace contextRef="#ctx0" brushRef="#br0" timeOffset="348110.2032">19498 12922 8 0,'-21'-6'4'0,"-4"-3"9"15,18 5 4-15,-7 1-13 16,0-3 1-16,0 3 3 16,3 0 0-16,4-4-11 15,4 1 1-15,6-3 6 16,11-1 1-16,7 1-4 15,8 0 1-15,-1 2-2 16,4 7 0-16,6 3 0 16,1 4 1-16,0-1-1 15,-7 7 1-15,-15 8 0 16,-6 11 0-16,-15 9 0 16,-13 3 1-16,-8-4-1 15,-10 4 1-15,-4 3-1 16,-3-9 1-16,3-10 0 15,7 0 0-15,7-9 0 0,18-3 1 16,18-10-3-16,17 3 0 16,11-9-5-16,14-6 0 15,7-3-7-15,10-4 0 16</inkml:trace>
  <inkml:trace contextRef="#ctx0" brushRef="#br0" timeOffset="348410.5126">20010 13019 31 0,'-50'16'15'0,"-10"9"-13"0,46-12 21 0,-4-1-21 15,1 20 0-15,-4-4 2 16,3 6 0-16,7-5-5 16,4-7 1-16,7 0 3 15,7-4 0-15,8 1 0 16,13-9 1-16,7-4-1 15,7-6 0-15,4-6 0 16,-7 2 0-16,-4-5-1 16,-3-4 0-16,-7-8-2 15,-15-8 1-15,-3-5-1 16,-7-4 1-16,-3 13-2 16,-4 0 0-16,0 12-6 15,0 7 1-15,0 6-8 16,7 6 0-16</inkml:trace>
  <inkml:trace contextRef="#ctx0" brushRef="#br0" timeOffset="348725.7091">20645 13032 24 0,'-22'-16'12'0,"-38"38"-1"0,39-19 10 0,-7 4-18 16,-4 8 0-16,4 7 1 16,0 7 1-16,7-8-7 15,7 5 1-15,7-4 4 16,7-4 1-16,10-2-2 16,15-7 0-16,14-5 1 15,3-8 0-15,0-5 0 16,-3-4 0-16,-4-12-1 15,-3-6 1-15,-7 3-3 16,-11-7 1-16,-11 7-10 16,-6 3 1-16,-15 9-6 15,-10 1 0-15</inkml:trace>
  <inkml:trace contextRef="#ctx0" brushRef="#br0" timeOffset="352374.9995">16252 14409 29 0,'4'-13'14'0,"0"-15"-2"16,-1 18 15-16,-3 4-26 15,0 0 1-15,4-4 0 16,-4 10 1-16,0-3-4 16,-4 6 0-16,-3 1 2 0,-4 5 1 15,-3 4-1-15,-3-1 0 16,-8 10-1-16,-7 6 1 15,0 7 1-15,1 6 0 16,3 2-3-16,3 4 0 16,4 1-4-16,3-14 1 15,4-6-8-15,3-9 1 16,4-6-2-16,4-13 0 0</inkml:trace>
  <inkml:trace contextRef="#ctx0" brushRef="#br0" timeOffset="352555.7761">15928 14459 35 0,'0'-25'17'0,"7"0"-15"0,-3 15 36 0,-1 4-33 16,1 0 0-16,-1-1 1 15,-3 7 0-15,7 7-9 16,0-1 1-16,0 0 5 16,0 10 0-16,7 6-2 15,11 9 1-15,10 1-6 16,8 5 1-16,-1 1-11 15,15 12 0-15</inkml:trace>
  <inkml:trace contextRef="#ctx0" brushRef="#br0" timeOffset="353875.2877">16387 14675 16 0,'-18'6'8'0,"14"-31"1"0,1 28 9 0,-4-3-14 15,0-6 0-15,7 6 2 16,-4-6 0-16,4 0-8 16,4-1 0-16,6 1 5 15,4 0 0-15,8-4-3 16,-1 1 1-16,7-4-1 16,-3 7 0-16,-1 0-1 15,1 9 1-15,-7 0 0 16,-4 7 0-16,-7 5 0 15,-7 4 0-15,-4 9 1 16,-3-3 0-16,0-3 0 16,0-3 1-16,0 3-1 15,7-12 1-15,7 2-1 16,11-9 1-16,7 0-1 16,6 1 0-16,1 2 0 15,-4-3 0-15,-7 6-1 16,-7 4 0-16,-6 3 0 0,-16 2 0 15,-6 4 1-15,-10 0 1 16,-5 0 0-16,5-9 0 16,3-4-4-16,3 1 0 15,4-7-7-15,7-6 1 16,7-7-4-16,14-2 0 16</inkml:trace>
  <inkml:trace contextRef="#ctx0" brushRef="#br0" timeOffset="354041.4918">16820 14653 38 0,'0'-19'19'0,"-3"13"-13"16,3 6 37-16,0-3-41 15,0 3 0-15,-4 3 0 16,1 10 0-16,-1 5-3 16,4 11 1-16,4 8-1 15,3 4 0-15,4 0-13 16,13 6 1-16</inkml:trace>
  <inkml:trace contextRef="#ctx0" brushRef="#br0" timeOffset="354760.5011">16228 15440 30 0,'10'-31'15'0,"8"12"-3"0,-11 10 16 15,-3 2-26-15,-1 1 0 16,-3 9 0-16,0 0 1 15,-3 7-5-15,-8 6 1 0,-7 9 2 16,-6 3 1-16,-8 13-1 16,-3 6 0-16,-4 0-2 15,4 3 0-15,6 3-4 16,5-9 0-16,6-9-7 16,7-10 0-16</inkml:trace>
  <inkml:trace contextRef="#ctx0" brushRef="#br0" timeOffset="354941.9495">15963 15522 47 0,'4'-19'23'0,"13"-3"-29"15,-13 22 41-15,-1 3-35 16,1 10 0-16,-1-4 1 16,1 7 0-16,7 9 0 15,6 6 1-15,8 1-5 16,7 5 1-16,-1 4-9 15,-2-6 1-15,2 2-3 0,1-12 1 16</inkml:trace>
  <inkml:trace contextRef="#ctx0" brushRef="#br0" timeOffset="355346.4958">16404 15694 40 0,'-46'-19'20'0,"22"13"-28"0,24 3 39 0,0 3-31 16,0 0 0-16,0-6 0 15,10 3 1-15,8-4-2 16,7 1 1-16,-4-3 0 16,7-1 0-16,-3 1 0 15,-1-1 0-15,-3 4 0 16,1 6 0-16,-8 3 0 15,-7 7 0-15,-7 5 1 16,-4 4 0-16,-3 6 0 16,-3 0 1-16,-1 7-1 15,4-4 0-15,0 0 0 16,3 0 1-16,4-6-1 16,0 0 0-16,0-3-1 15,0 0 0-15,-3 3 1 16,3-3 0-16,-7 0 0 15,0-1 0-15,0 1 1 0,0-3 0 16,0-4-4-16,7 1 0 16,0-10-10-16,7-3 0 15</inkml:trace>
  <inkml:trace contextRef="#ctx0" brushRef="#br0" timeOffset="355917.0232">16697 15732 35 0,'-14'-3'17'0,"17"0"-13"0,1 0 19 16,3-4-22-16,4 1 0 16,-1 0 0-16,4-1 0 15,4 1-1-15,0 0 0 16,3 3 1-16,0 3 0 15,-3 0-1-15,-1 6 1 16,-10 10 0-16,-7 6 0 16,-7 9 1-16,-3 7 1 0,-5-4-1 15,5 1 1 1,-1-4 0-16,4-3 0 0,7-9 0 16,7-10 0-16,14-2-10 15,15-7 1-15,13 0-8 16,8-22 1-16</inkml:trace>
  <inkml:trace contextRef="#ctx0" brushRef="#br0" timeOffset="356369.3523">16171 16478 41 0,'-14'-3'20'0,"-3"28"-24"15,10-19 31-15,-11 10-27 16,-7 6 1-16,-3 0-1 15,3 6 1-15,-6 10-1 16,-1 3 0-16,0 3-1 16,0-10 0-16,8 4-5 15,2-10 0-15,12-3-5 16,-1-12 1-16</inkml:trace>
  <inkml:trace contextRef="#ctx0" brushRef="#br0" timeOffset="356548.2679">15797 16610 48 0,'-3'-25'24'0,"24"31"-25"0,-14-3 47 16,4 4-46-16,-1-4 1 15,1 9 0-15,3 7 0 16,0 9-1-16,-3 10 1 16,3-7-2-16,7 4 0 15,-3 6-7-15,6-7 0 16,4-3-7-16,4 1 0 15</inkml:trace>
  <inkml:trace contextRef="#ctx0" brushRef="#br0" timeOffset="357012.5584">16362 16776 35 0,'-7'-12'17'0,"21"2"-15"15,-14 10 23-15,0 0-26 16,0 0 1-16,0 0 0 16,0 0 0-16,7-3 0 15,11 0 0-15,3 0 0 16,-4 0 1-16,1-4 0 15,0 4 1-15,-1 0-1 16,1 3 0-16,-4 3 0 16,0 4 0-16,-10 5 0 15,-4 7 1-15,-7 0-2 16,0 3 1-16,-4 9-1 16,-7 0 1-16,4 1 0 0,4-7 0 15,10-6 0-15,7-7 0 16,0-2 0-16,7-4 1 15,4-3-2-15,-1 6 1 16,-3-5-1-16,-3 5 0 16,-8 3 0-16,-10 7 1 15,-3-3-1-15,-4 6 1 0,-4-6-5 16,0-1 0 0,1-5-8-16,3-4 0 0</inkml:trace>
  <inkml:trace contextRef="#ctx0" brushRef="#br0" timeOffset="357403.5075">16715 16845 25 0,'-36'0'12'0,"26"0"-8"16,10 0 9-16,3 0-12 15,8-3 1-15,6-3 1 16,5-1 1-16,2-2-5 16,5 3 1-16,2 0 3 15,1-1 0-15,-4 4-1 16,-7 3 1-16,-6 0-1 0,-5 6 0 16,-6 4 0-16,-11-1 0 15,0 10-1-15,-4 0 0 16,-3 0 0-16,3 3 0 15,1 0-1-15,-1-1 1 16,1 5 0-16,3-1 1 16,7-7 1-16,7 1 0 15,7 0 0-15,10-6 0 0,5-1 0 16,2 1 0-16,-13-1-8 16,-11 1 0-16,-14 2-9 15,-35 1 1-15</inkml:trace>
  <inkml:trace contextRef="#ctx0" brushRef="#br0" timeOffset="358829.3588">18302 14199 22 0,'28'-29'11'0,"18"-5"-3"16,-35 24 11-16,-1 1-15 16,1 0 1-16,-4 2 1 15,-3 4 0-15,-4 6-8 16,-4 4 0-16,-7 8 5 15,-6 7 0-15,-11 0-2 16,-4 3 0-16,-3 10-1 16,3-4 1-16,-4 4-1 15,1-4 1-15,-4-12 0 16,1 0 1-16,9-4-1 16,1-2 0-16,7-1-2 0,7-2 0 15,10-1-4 1,11-3 1-16,4 1-3 15,7-4 1-15,-1 0-2 0,1 0 0 16,0 7-2-16,6 2 1 16</inkml:trace>
  <inkml:trace contextRef="#ctx0" brushRef="#br0" timeOffset="359151.6289">17900 14703 46 0,'-18'-37'23'0,"32"12"-29"0,-7 18 49 0,4 1-42 16,0 3 0-16,6 3 0 16,8 0 0-16,3 19-2 15,4 3 1-15,3 3 1 16,11 0 1-16,7 0-7 16,7 6 0-16,11-2-9 15,6-17 1-15</inkml:trace>
  <inkml:trace contextRef="#ctx0" brushRef="#br0" timeOffset="362072.9174">18045 14484 18 0,'-11'0'9'0,"22"-3"-3"0,-11 3 9 15,0 0-14-15,0 0 1 16,3-7 4-16,4 1 1 15,0 0-7-15,0 0 1 16,-3-1 4-16,6 4 1 16,-3 0-2-16,1 3 1 15,-1 3-3-15,3 4 1 0,4 2-2 16,7 3 1-16,11 4 0 16,7 0 1-16,3 0-1 15,4-1 1-15,-7-2-1 16,3-4 1-16,-3 1-5 15,0-1 0-15,-7 3-11 16,-18-15 0-16</inkml:trace>
  <inkml:trace contextRef="#ctx0" brushRef="#br0" timeOffset="362733.9718">19604 14183 25 0,'-28'-19'12'0,"28"16"-8"15,0-3 12-15,-4 2-13 16,4-2 1-16,0 0 0 16,4 0 1-16,3-4-7 15,7 4 1-15,7 0 4 16,7-1 0-16,0 4-2 15,1-3 0-15,2 0 0 16,5 3 1-16,-1-1-2 16,-3 11 1-16,-4 5-1 15,-14 10 1-15,-10 3 0 16,-11 7 0-16,-11 5 0 16,-3 7 1-16,-11-9 0 0,-7 2 0 15,4-2 0-15,3-4 1 16,7-3-1-16,8-2 1 15,3-5-1-15,10-5 1 16,11-6-2-16,18-7 0 16,3-10-6-16,14-5 1 15,15 2-10-15,10-2 1 16</inkml:trace>
  <inkml:trace contextRef="#ctx0" brushRef="#br0" timeOffset="363019.8119">20221 14327 31 0,'-49'-9'15'0,"14"15"-8"0,28 0 17 0,-1 0-23 16,-6 4 1-16,4-1-1 15,3 7 1-15,3-3-3 16,8-4 1-16,3 0 1 16,3 1 1-16,8 2-1 15,7-2 1-15,3-7-1 16,4-3 1-16,-8-6-1 15,-6 6 1-15,0-7-1 16,-11-2 0-16,-7-4-1 16,-11-2 1-16,-3-1-1 15,-4 0 1-15,4 4-3 16,0 2 0-16,4 4-6 16,2 3 0-16,8 3-4 0,4 3 0 15</inkml:trace>
  <inkml:trace contextRef="#ctx0" brushRef="#br0" timeOffset="363319.667">20652 14283 13 0,'-4'-6'6'0,"-6"-10"3"0,2 10 2 0,-2 3-7 15,-4 3 0-15,0 3 4 16,-4 3 1-16,0 4-10 15,1 2 0-15,-1 7 6 16,7-3 1-16,4 2-2 16,11 1 0-16,10-3-2 15,4-7 1-15,6 4-1 16,1-7 0-16,-4-3 1 16,-3-3 0-16,0-6-1 15,-8-6 0-15,-3-4-3 16,-7-3 1-16,-3-3-8 15,-4-9 0-15,-7 6-5 16,-4 3 0-16</inkml:trace>
  <inkml:trace contextRef="#ctx0" brushRef="#br0" timeOffset="364116.3225">18553 15089 28 0,'-7'-25'14'0,"38"-3"-5"0,-24 22 15 0,4-1-21 16,-4-2 0-16,0 3-1 15,-7 6 1-15,4 3-4 16,-8 6 0-16,-7 7 3 16,-6 3 0-16,-4 6-2 15,-4 0 1-15,-7 9 0 16,-7 4 0-16,-3 0 0 16,7-4 1-16,3-3-1 15,7-6 0-15,8-6 0 16,10-3 1-16,10-4 0 15,15 1 0-15,7-4 0 16,3-2 0-16,11-4-3 16,6 0 0-16,-2 3-5 15,-4-6 0-15,-4 3-8 16,-3 4 1-16</inkml:trace>
  <inkml:trace contextRef="#ctx0" brushRef="#br0" timeOffset="364331.1999">18136 15553 41 0,'-38'-15'20'0,"27"-1"-19"0,18 6 33 16,0 4-31-16,4 0 0 16,3 3-1-16,10 3 0 15,12 6-3-15,6 0 0 0,4 1 0 16,0 8 1-16,7 4-10 15,0 3 1-15,10 0-4 16,1-10 0-16</inkml:trace>
  <inkml:trace contextRef="#ctx0" brushRef="#br0" timeOffset="365048.8194">19731 15086 28 0,'-21'-3'14'0,"14"-16"-10"15,7 19 21-15,3-6-24 16,4-4 1-16,7 1 0 16,-3-4 0-16,7 1-3 15,6-1 1-15,8 10 1 16,10 3 0-16,4-3-1 16,0 0 1-16,-7 0-1 15,-7 6 0-15,-8 6 0 16,-10 7 1-16,-7 9 0 0,-14 3 0 15,-10 7 1 1,-11 9 0-16,-8 3 0 0,1 0 0 16,3-3 0-16,4-4 1 15,3-5-1-15,8-1 0 16,6-5-1-16,4-7 0 16,14-13-4-16,18-9 1 15,17-6-10-15,22-4 0 16,3-5-1-16,10-10 1 15</inkml:trace>
  <inkml:trace contextRef="#ctx0" brushRef="#br0" timeOffset="365315.6618">20405 15127 36 0,'-46'-13'18'0,"14"35"-21"0,18-16 35 0,-11 4-30 16,-3 5 0-16,0 17 0 15,3-1 1-15,4 1-4 16,3-4 0-16,8 3 3 15,6-9 0-15,8-3-1 16,13-3 1-16,5-7 0 16,6-9 1-16,-4-6-2 15,1-4 1-15,-4-2-1 16,-7-1 1-16,-7 1-2 16,-3-1 1-16,-4 1-2 15,-7 2 1-15,-4 1 0 16,1-4 1-16,-1 4-7 15,11-1 1-15,7 10-9 0,11-9 1 16</inkml:trace>
  <inkml:trace contextRef="#ctx0" brushRef="#br0" timeOffset="365648.5791">20666 15161 35 0,'-18'-9'17'0,"0"9"-11"16,11 0 21-16,-3 3-26 16,-4 3 1-16,-4 10 1 15,-3 9 0-15,3 0-3 16,8 3 0-16,3-3 3 15,7 0 0-15,7-6 0 16,3-3 0-16,4-10 0 16,4-3 0-16,0-9-1 15,-4-10 1-15,-4-2-2 16,-3-7 1-16,-7-1-5 16,-7 4 0-16,-3 1-11 15,-8 5 1-15</inkml:trace>
  <inkml:trace contextRef="#ctx0" brushRef="#br0" timeOffset="366368.5607">18690 16093 29 0,'7'9'14'0,"4"-31"-3"0,-11 22 14 16,0 0-23-16,-4-3 1 15,1 6 0-15,-8 10 0 16,-6 2-4-16,-8 7 0 16,-3 3 3-16,-4 0 0 0,-3 0-1 15,-4 1 0 1,-4-8 0-16,8 1 0 0,0-6 1 16,10 2 0-16,8-2 0 15,10-1 0-15,10-2 0 16,15-1 0-16,3 1 0 15,11 2 0-15,17 4-1 16,-3 0 0-16,-7-7-5 16,-1 4 1-16,-6-4-9 15,-4 7 1-15,-3 2-4 16,-11-2 1-16</inkml:trace>
  <inkml:trace contextRef="#ctx0" brushRef="#br0" timeOffset="366564.4481">18147 16538 56 0,'-7'0'28'0,"17"-10"-40"0,-3 7 57 16,8 3-45-16,13 0 0 16,7 7 1-16,7 2 0 15,8 4-7-15,10 5 1 16,7-2-10-16,0 0 1 15</inkml:trace>
  <inkml:trace contextRef="#ctx0" brushRef="#br0" timeOffset="367177.2761">19699 16199 29 0,'-7'-9'14'0,"18"-10"-6"0,-4 13 12 16,0-4-18-16,3 1 1 15,1-1 1-15,7-2 0 16,-1 6-5-16,8-1 0 16,3 1 3-16,0 0 0 0,1 3-1 15,-5 6 0-15,-3 3-2 16,1 7 1-16,-8 2-1 16,-7 7 1-16,-11 3 0 15,-6 4 1-15,-15 5 0 16,0 4 0-16,1-1 1 15,-1-2 0-15,0 6 0 16,4-13 1-16,7-6-1 16,0-7 1-16,7-2-1 15,10-4 0-15,8-5 0 16,6-8 0-16,12-2 0 16,2 0 0-16,1 0-5 15,-4-4 0-15,4 4-7 16,-7 3 0-16,0 3-5 15,-4-7 1-15</inkml:trace>
  <inkml:trace contextRef="#ctx0" brushRef="#br0" timeOffset="367539.8557">20320 16256 37 0,'-4'3'18'0,"-6"25"-20"0,-4-25 31 0,-4 7-28 16,-3 5 0-16,-4 10 1 16,4 3 0-16,3 4-2 15,4-7 0-15,7 3 2 16,4-9 0-16,10 0 0 15,7-10 0-15,7-6 0 16,4-9 1-16,-4-10-1 16,0-6 0-16,-7-3-1 15,-3-3 1-15,-4 3-2 16,-4 3 0-16,-3 6-1 16,-7 4 1-16,-3 6-6 15,3 6 0-15,3 3-8 16,11 3 1-16</inkml:trace>
  <inkml:trace contextRef="#ctx0" brushRef="#br0" timeOffset="367855.9634">20602 16325 9 0,'11'-13'4'0,"17"4"4"0,-21 2-9 15,-7 7 8-15,0-6 0 16,-3 3 4-16,-4 3 1 15,-8 0-14-15,-9 6 1 16,-8 7 10-16,0 6 1 16,0 6-4-16,8-3 0 0,3 6-2 15,6-6 0-15,12 0-2 16,10-7 1-16,7-2-2 16,11-4 1-16,7-2 0 15,3-7 0-15,0-7 0 16,-3-5 0-16,0-10-1 15,-8 0 1-15,-10-6-2 16,-14-1 1-16,-7 4-8 16,-17 7 1-16,-15 2-8 15,-11-3 0-15</inkml:trace>
  <inkml:trace contextRef="#ctx0" brushRef="#br0" timeOffset="401722.2335">10421 17896 16 0,'21'-44'8'0,"4"-19"4"0,-14 57 8 15,-1-7-16-15,1 1 0 16,-4-7 2-16,-4 9 1 16,-3 1-9-16,-7 3 1 15,-3-1 5-15,-8 11 1 16,0 2-3-16,-10 3 0 15,-11 10-1-15,8 12 0 16,-1 10-1-16,0 9 1 16,7 13 0-16,4-6 0 0,7-1 1 15,4-9 0-15,10-3 0 16,0-13 1 0,14-6 0-16,7-15 0 0,0-7-1 15,7-9 1-15,0-13-1 16,-6-22 0-16,2 0-1 15,-3-6 0-15,8-3-1 16,-5 0 0-16,1 9 0 16,-7 4 0-16,-1 11-1 15,-6 8 0-15,-4-1-1 16,-4 9 0-16,-6 14 1 16,-1 11 0-16,-3 10 0 15,4 7 1-15,3 15 0 16,7 0 0-16,7 0 2 15,7-3 0-15,4-4-2 16,0-2 1-16,-1-7-10 16,-3 1 0-16,-3-7-5 0,-7-25 0 15</inkml:trace>
  <inkml:trace contextRef="#ctx0" brushRef="#br0" timeOffset="402143.7256">10823 17548 42 0,'-14'-54'21'0,"11"23"-17"16,6 21 35-16,-3 1-37 16,0 6 0-16,-3 3-1 15,-1 9 1-15,1 13-3 16,-1 13 0-16,-3 9 2 15,3 0 1-15,1 9-2 16,-1 10 0-16,4 12 1 16,7 0 0-16,8 10 0 15,-1-7 1-15,3-18-5 16,1-4 0-16,0-2-9 0,-4-14 1 16,3-5-4-16,1-20 1 15</inkml:trace>
  <inkml:trace contextRef="#ctx0" brushRef="#br0" timeOffset="402382.8922">11127 17428 53 0,'-4'-37'26'0,"1"15"-30"15,3 19 52-15,-4 0-48 16,4 6 0-16,-4 6 0 15,4 16 0-15,0 13 0 16,4 12 0-16,3 3 0 16,0 1 1-16,4 8-1 15,-1 7 1-15,4 16-2 16,-3 6 0-16,3-6-13 16,-3 6 1-16</inkml:trace>
  <inkml:trace contextRef="#ctx0" brushRef="#br0" timeOffset="403058.9105">13127 17635 31 0,'14'-9'15'0,"18"-22"-6"0,-32 31 15 16,0 3-23-16,0 3 1 16,-7 10 0-16,-7 9 0 15,-8-3-3-15,-6 6 1 16,0 10 2-16,-4 9 0 0,-3-3-1 16,0 15 1-16,3 1-2 15,0-7 0-15,7-3-6 16,8-9 1-16,3-10-7 15,10-6 1-15</inkml:trace>
  <inkml:trace contextRef="#ctx0" brushRef="#br0" timeOffset="403269.9227">12841 17717 46 0,'-14'-28'23'0,"28"25"-29"16,-7 3 42-16,4 6-35 15,-1 3 1-15,4 1 0 16,1 2 1-16,-1 7-4 16,3 6 0-16,-6 6 3 15,3 4 1-15,7 3-5 16,4 9 0-16,0-7-11 0,10 4 0 16,-7-22-1-1,7-12 1-15</inkml:trace>
  <inkml:trace contextRef="#ctx0" brushRef="#br0" timeOffset="403496.3801">13508 17341 50 0,'-18'-13'25'0,"18"32"-39"16,4-10 51-16,-1 4-36 16,1 15 1-16,-1 13-12 15,4 9 0-15,0 0 2 16,1-15 0-16</inkml:trace>
  <inkml:trace contextRef="#ctx0" brushRef="#br0" timeOffset="403974.0027">13518 17930 31 0,'-3'-22'15'16,"10"-6"-8"-16,-7 19 19 0,0 5-25 15,-7 4 1-15,-7 4 0 16,-7 8 0-16,-8 1-2 16,-9 2 0-16,2 10 1 15,5-3 1-15,6 7-1 16,11-1 1-16,10-3-1 16,15-3 1-16,10-3-2 15,11-1 1-15,0 4 0 16,6 0 0-16,-9 0 0 15,-12 7 0 1,-24 5-1 0,-11 1 0-16,-6 2-12 15,6-12 0-15</inkml:trace>
  <inkml:trace contextRef="#ctx0" brushRef="#br0" timeOffset="404726.4072">14587 17767 40 0,'-17'-6'20'0,"13"-7"-11"0,4 13 20 15,0 0-27-15,0 0 0 16,7 0 0-16,4 0 1 0,3 3-4 15,7 1 0-15,7 5 2 16,8 3 1-16,-5 1-2 16,5 0 0-16,6-1 0 15,4 4 1-15,0-1-1 16,0 4 1-16,-15 3-1 16,-10 0 0-16,-10-3 1 15,-18 6 0-15,-11 6 0 16,-10 4 1-16,-7 3 0 15,-4-4 0-15,-7-3-4 16,0 1 1-16,8-7-8 16,6 3 0-16,14-6-6 15,11-6 0-15</inkml:trace>
  <inkml:trace contextRef="#ctx0" brushRef="#br0" timeOffset="404877.0431">15166 18203 39 0,'-32'-9'19'0,"-10"59"-24"0,24-41 31 16,-14 1-26-16,-10 8 0 15,-11 17-5-15,-7 2 1 16,4 4-4-16,-1 3 1 16</inkml:trace>
  <inkml:trace contextRef="#ctx0" brushRef="#br0" timeOffset="405535.53">15988 17842 36 0,'-18'-34'18'0,"11"15"-19"0,4 16 29 0,-1 3-27 15,-3 6 0-15,-11 10 1 16,-3 6 0-16,-3 9-3 16,-1 19 1-16,4 4 1 15,7 2 1-15,7-3-1 16,7-2 1-16,10-14-1 15,11-2 0-15,0-13 1 16,8-4 1-16,10-2-1 16,-1-16 1-16,1-12-1 15,-4-17 1-15,-3-18-1 16,-11 0 1-16,-14-6-2 16,-14-3 0-16,-10 5-9 15,-12 7 1-15,8 22-7 16,-21-12 0-16</inkml:trace>
</inkml:ink>
</file>

<file path=ppt/ink/ink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21-10-14T11:13:08.797"/>
    </inkml:context>
    <inkml:brush xml:id="br0">
      <inkml:brushProperty name="width" value="0.05292" units="cm"/>
      <inkml:brushProperty name="height" value="0.05292" units="cm"/>
      <inkml:brushProperty name="color" value="#FF0000"/>
    </inkml:brush>
  </inkml:definitions>
  <inkml:trace contextRef="#ctx0" brushRef="#br0">5172 3220 24 0,'7'-22'12'0,"14"-3"-6"15,-10 16 12-15,-8-1-16 16,4-2 1-16,4-13 0 16,-4-4 1-16,3 4-4 15,-6 0 0-15,3 3 3 0,-7 0 1 16,0 10-1-16,-7-4 0 15,3 7 0-15,-10 6 0 16,0 3 0-16,-4 21 0 16,-3 8 0-16,0 11 0 15,-7 4 0-15,7 0 0 16,3 6-1-16,8 1 0 16,10-1-1-16,7-9 0 15,7-13-1-15,7-6 1 16,4-19-1-16,-1-13 1 15,12-2-1-15,-8-19 0 0,3-4-1 16,1-12 1-16,-4 0-1 16,-13 6 1-16,-1 7-1 15,-4 2 1-15,-6 1 1 16,3 9 0-16,-4 6 1 16,-3 7 1-16,7 0 1 15,-7 9 0-15,4-4 0 16,-4 14 1-16,11 2-2 15,-4 7 0-15,0 3-1 16,3 10 0-16,1 8-1 16,-1 1 0-16,-3 6-1 15,1 10 0-15,-5 8 0 16,1 4 0-16,-11 0 0 16,-4 3 1-16,-3 1 0 15,-14-17 0-15,-4 4 0 0,-3-16 1 16,-1-10-1-16,-3-6 1 15,1-15-2-15,-1-13 0 16,7-22-6-16,4-10 1 16,7-11-8-16,10-4 1 15,11-1-8-15,14 5 0 16</inkml:trace>
  <inkml:trace contextRef="#ctx0" brushRef="#br0" timeOffset="450.4626">5771 3160 25 0,'11'0'12'0,"14"-25"2"0,-15 13 10 0,-6 2-21 16,3-5 0-16,-7 5 3 15,0-5 0-15,-7 2-6 16,3-3 0-16,4 7 5 15,-10 0 1-15,3 9-1 16,-4 3 0-16,0 6-2 16,-10 10 1-16,4 3-2 15,-4 16 0-15,-1 5-1 16,5-14 0-16,6 2-1 16,11-3 0-16,0 1 0 15,11-17 1-15,6-6-2 16,5-6 0-16,-5-15-1 15,15-14 0-15,-11-5-1 16,7-4 1-16,-7-6-1 0,-3 1 1 16,3 14 0-16,-10 4 1 15,-1 22 4-15,1 3 1 16,-4 16 2-16,4 12 0 16,-11 3 0-16,0 10 1 15,0-3-3-15,10 2 0 16,1-2-11-16,6-7 0 15,5-5-12-15,-1-8 0 0</inkml:trace>
  <inkml:trace contextRef="#ctx0" brushRef="#br0" timeOffset="1576.706">6495 2963 29 0,'3'-22'14'0,"-6"9"-4"15,3 13 14-15,0 0-22 16,-7-6 0-16,-8 3 2 15,-2 3 1-15,-4 3-5 16,-4 7 0-16,-7 12 4 0,8-10 1 16,-1 13-2-16,4 0 1 15,3-3-2-15,4-3 0 16,14-3-2-16,0-1 1 16,14-2-2-16,14-1 1 15,4-2-1-15,7-1 1 16,7 1-1-16,-18-1 1 15,-10 10 1-15,-4 0 0 16,-14 6 0-16,-18-3 0 0,-3 3 0 16,-11 6 1-16,-3-9-1 15,7-6 1-15,3-10-5 16,4-6 0-16,10-6-5 16,15-10 0-16,17-9-4 15,7-3 1-15,11 0-3 16,3-1 1-16,-3-2 4 15,0-7 1-15,0 10 6 16,-11 0 1-16,4 9 4 16,-11 3 1-16,-4 7 5 15,-6 9 0-15,-11 9 0 16,0 7 1-16,-11 12-1 16,1-6 0-16,-1 10-2 15,4-1 1-15,0 0-4 16,4-12 1-16,3-3-3 0,10 3 0 15,8-19-1-15,14-10 0 16,3-15-1-16,-7 10 1 16,0-14-1-16,-7 4 1 15,-6-3-1-15,-15 3 1 16,-7 6-1-16,-4 16 1 16,-10-6-2-16,7-1 1 15,10 4-5-15,4 6 1 16,11-10-9-16,17-15 0 15,7 3-3-15,8 0 1 16</inkml:trace>
  <inkml:trace contextRef="#ctx0" brushRef="#br0" timeOffset="1951.6102">7084 2678 38 0,'-39'-19'19'0,"35"12"-7"15,4 7 35-15,0 0-47 16,4 7 1-16,-4 12 1 15,4-1 1-15,-1 11-3 16,1 11 0-16,3 14 2 16,-7 5 0-16,0 4-1 15,0 3 1-15,0-7-2 16,10-8 0-16,-6-14-2 16,3-2 0-16,3-10-3 15,8-19 0-15,-4-18-1 16,4-10 0-16,10-13 1 15,-7-9 0-15,4 7 2 16,0 5 1-16,-8 4 3 16,-3 9 1-16,-3 10 3 0,-4 9 0 15,-4 9 1-15,-3 16 1 16,-3 7-1-16,3 2 0 16,-7 4-3-16,7 2 1 15,7-5-4-15,-7-13 0 16,14-13-9-16,4-12 0 15,3-12-8-15,0-11 0 16</inkml:trace>
  <inkml:trace contextRef="#ctx0" brushRef="#br0" timeOffset="2087.387">7377 2599 53 0,'-22'16'26'0,"19"-16"-37"0,3 0 42 16,14 19-47-1,4 3 1-15,3 0-9 16,4 0 0-16</inkml:trace>
  <inkml:trace contextRef="#ctx0" brushRef="#br0" timeOffset="2432.3607">7588 2888 34 0,'11'22'17'0,"-18"12"-9"16,10-24 27-16,-3 8-30 15,0 4 0-15,0 3 2 16,0 0 0-16,0 10-10 15,0-4 1-15,0 1 5 16,4-10 1-16,-1 0-3 0,4-13 1 16,-3 0-2-16,3-15 0 15,4-6-1-15,-1-4 0 16,-6-3 0-16,6-6 0 16,1-9-1-16,3-1 1 15,-3 4 0-15,3 2 0 16,0 4 0-16,7 7 1 15,-7 2 0-15,4 6 1 16,-1 10 0-16,-3 0 1 16,1 13-1-16,-8 18 1 15,-4-2 0-15,-6 8 1 16,-1 4-2-16,-3 3 0 0,4-3-3 16,3-10 0-16,10-18-8 15,4-4 0-15,11-12-6 16,7-3 1-16</inkml:trace>
  <inkml:trace contextRef="#ctx0" brushRef="#br0" timeOffset="2717.4562">8089 3088 30 0,'-17'0'15'0,"24"44"-5"16,-7-34 19-16,0-1-28 16,3 0 1-16,8-9 1 15,-1 0 1-15,8 0-5 16,0-9 0-16,3-10 3 15,0-9 0-15,0-6-1 16,0-7 1-16,4 0-1 16,-14 0 0-16,-1 13 1 0,-10 3 1 15,-3 19 1-15,-12 12 1 16,-2 22 1-16,-8 13 1 16,-3 6 0-16,0-3 0 15,14 0-1-15,14 0 0 16,17-13-8-16,4-9 0 15,11-22-13-15,7 0 1 16,3-6-6-16,-6-10 0 16</inkml:trace>
  <inkml:trace contextRef="#ctx0" brushRef="#br0" timeOffset="3723.0015">5973 3687 52 0,'-8'3'26'0,"1"-3"-25"15,7 4 26-15,4 8-27 0,-4 16 1 16,0 13 0-16,3 6 0 16,1 16-1-16,3 6 0 15,-3 6 0-15,3-9 1 16,3 3 0-16,-10-13 0 15,0-12-1-15,4-6 1 16,-4-10 0-16,0-6 0 16,0-6 0-16,-4-4 0 15,4-18-1-15,0-3 0 16,0-10 0-16,-10-6 0 16,3 0-1-16,-4 3 1 0,-7 9 0 15,4 1 0-15,-10 12 0 16,-8 0 0-16,4 9 0 15,3 4 0-15,-3-1 0 16,6 16 1-16,5-9 0 16,3 9 1-16,7 10-1 15,7 3 1-15,3 3-1 16,11-16 1-16,11-3-1 16,10-16 0-16,-3-9-4 15,10-18 1-15,-3-11-5 16,-7-11 1-16,3 2-5 15,-14-6 0-15,-3 6-3 16,-4 4 1-16,4-1 0 16,-11 10 0-16</inkml:trace>
  <inkml:trace contextRef="#ctx0" brushRef="#br0" timeOffset="4565.7747">6128 4340 38 0,'10'-4'19'0,"22"8"-24"0,-18-8 39 15,0-8-34-15,4 2 1 16,3-8 0-16,-7-1 0 16,0 0-2-16,0-15 1 0,-7 5 0 15,-7-8 1-15,0 12-1 16,0 9 1-16,-10 10 0 15,3 18 0-15,3 7 1 16,-10 12 1-16,7 7-1 16,4 9 0-16,3-9 0 15,7-7 1-15,3-6-2 16,8-3 0-16,3-13-2 16,-3 1 0-16,3-10-2 15,0-13 1-15,7-12-2 16,-3 0 0-16,0-16-1 15,-4 1 1-15,-7-4 0 16,0 3 1-16,7 10 2 16,-10 2 0-16,-1 14 2 15,5 8 1-15,-1 20 1 16,-4 6 1-16,1 3 0 0,-8 9 0 16,4 7-1-16,-3-1 1 15,-4 1-2-15,0 3 0 16,0 3-1-16,0-13 0 15,0 0 0-15,0-15 0 16,0-3-1-16,0-13 0 16,0-13 0-16,0-3 0 15,7-18-1-15,0-1 1 16,-3-2-1-16,3-1 1 16,-4 13-1-16,4-6 1 0,0 12 0 15,0 9 0 1,4 10 1-16,3 7 1 0,-3 5-1 15,-8 10 0-15,4 6 0 16,-7 7 1-16,0-13-1 16,0-3 1-16,0-4-2 15,0 1 1-15,4-16-2 16,6-9 1-16,1-13-2 16,6-16 0-16,5-15-1 15,6-4 0-15,4-5 0 16,3 8 0-16,0 14 1 15,0 8 1-15,-6 7 2 16,-8 16 1-16,-11 12 0 16,-3 9 1-16,-3 17 0 15,-4 8 0-15,0 4-1 16,-7 6 0-16,3-3-2 0,-3 0 0 16,4-7-4-16,-4-2 0 15,14-4-5-15,10-9 1 16,5-9-7-16,6-16 1 15</inkml:trace>
  <inkml:trace contextRef="#ctx0" brushRef="#br0" timeOffset="4924.5461">7285 4060 38 0,'18'-21'19'0,"-11"-8"-16"0,-7 26 31 16,0-6-30-16,-4 6 0 15,1 3 2-15,-15 12 0 0,0-2-8 16,-3 12 1-16,0 3 5 15,3 9 0-15,4 1-3 16,4-1 1-16,-1-6-2 16,11-3 1-16,-7-3-2 15,14-12 1-15,4-4-1 16,-1-6 1-16,8-9-3 16,3-10 1-16,4-3-3 15,-1-6 0-15,-2-7 0 16,-5 7 0-16,-3 3 0 15,-3 3 1-15,-1 9 3 16,-3 10 1-16,-3 9 3 16,0 13 1-16,-1-3-1 15,4 12 1-15,0-6-1 16,7 6 0-16,-3-6-6 0,3-12 0 16,11-4-8-16,-4-9 1 15,4 0-4-15,-1-16 1 16</inkml:trace>
  <inkml:trace contextRef="#ctx0" brushRef="#br0" timeOffset="5269.1167">7645 3938 28 0,'-14'-3'14'0,"24"25"-6"0,-10-16 23 16,0 7-29-16,0 12 0 16,4 0 2-16,-8 9 0 15,8 7-5-15,-4 0 0 0,0-7 3 16,0 1 0-16,-4-4-1 15,4-9 0-15,0-6-2 16,0-13 1 0,4-28-2-1,6-19 0-15,1 0 0 16,-4-9 0-16,4 6 0 16,-1 3 1-16,4 13 2 15,4 9 1-15,7 3 2 16,-4-3 1-16,7 12 0 15,-10 17 1-15,-1 18-1 16,-3 3 0-16,-3 16-1 16,-11 3 1-16,-7 3-7 15,3-3 1-15,4-6-9 16,0-13 1-16,11-15-7 16,7-7 0-16</inkml:trace>
  <inkml:trace contextRef="#ctx0" brushRef="#br0" timeOffset="5704.6806">8283 3913 44 0,'14'-9'22'0,"-14"6"-16"0,0 3 35 15,0 0-39-15,0 0 0 16,0 3 0-16,-10 6 1 16,3 7-3-16,-14 9 0 15,-1 3 2-15,-6 7 1 16,7-1-2-16,-11 4 1 0,15-1-2 15,-1-8 1-15,11 2-1 16,3-12 1-16,11-4-2 16,15-11 1-16,-5-8 0 15,4-2 0-15,4-13 0 16,-4-18 0-16,4 2-3 16,0-9 1-16,-1-9-3 15,-3-10 1-15,-3-18-2 16,-7-4 0-16,-8 10 1 15,-3 6 0-15,0 22 5 16,-3 3 1-16,-1 19 3 16,-3 12 0-16,0 13 3 15,0 19 0-15,3 12 1 16,1 20 1-16,-1 2-4 16,1 22 1-16,3 10-2 15,0-1 1-15,7-8-3 0,4-4 1 16,3-9-9-16,3-16 1 15,-3-16-12-15,4-6 0 16</inkml:trace>
  <inkml:trace contextRef="#ctx0" brushRef="#br0" timeOffset="13331.8405">23484 2922 52 0,'4'-3'26'0,"10"3"-19"16,-14 0 44-16,0 0-49 16,4 0 0-16,-4 13 2 15,3 12 0-15,-3 12-5 16,7 4 0-16,-3 6 3 16,-1 3 0-16,-3 4-1 15,-3 8 1-15,3 1-7 16,3-10 1-16,4 1-7 15,4-10 1-15,10-7-9 16,7-18 0-16</inkml:trace>
  <inkml:trace contextRef="#ctx0" brushRef="#br0" timeOffset="13738.2729">23999 3333 25 0,'8'-3'12'0,"9"-7"3"16,-10 10 9-16,0 0-16 16,0 0 0-16,-3 4 6 15,-4 2 0-15,0 0-18 16,-4 10 1-16,-3 9 10 15,-3 0 0-15,3 13-9 16,-4 2 0-16,0-8-10 16,4 2 1-16,0 4-6 15,11-16 0-15</inkml:trace>
  <inkml:trace contextRef="#ctx0" brushRef="#br0" timeOffset="14111.7647">24433 3142 50 0,'-3'-10'25'0,"-8"23"-26"0,4-7 47 15,-3 3-44-15,-12 7 0 0,1 12 0 16,-3 4 1-16,6 12-4 15,4-4 0-15,7 4 2 16,10-6 1-16,11 6-2 16,8-16 1-16,6-12-3 15,4-7 1-15,3-15-1 16,0-7 0-16,-3-12-1 16,-4-3 0-16,-14-16 0 15,-14 0 1-15,-10 3 0 16,-4 20 1-16,-8-8 0 15,5 14 1-15,3 5-4 16,3 4 1-16,11 9-9 16,11 3 1-16,13-3-3 15,8 10 1-15</inkml:trace>
  <inkml:trace contextRef="#ctx0" brushRef="#br0" timeOffset="14504.182">25019 3208 31 0,'-14'-13'15'0,"10"7"-2"0,-3 12 27 0,-7-6-37 15,-3 13 1-15,-15 5 1 16,4 4 1-16,3 7-8 15,4-1 0-15,3 6 5 16,7 1 0-16,8 2-2 16,6-8 1-16,8 2-2 15,10-3 1-15,7-12-2 16,4-7 1-16,7-9-1 16,0-9 0-16,0-7 0 15,3-12 1-15,-7-3-1 16,-7-4 1-16,-13-6 0 15,-12 7 0-15,-6-4-1 16,-4 7 1-16,-4 9-5 16,0 6 1-16,4 7-6 15,7 9 0-15,7 0-5 0,7 6 1 16</inkml:trace>
  <inkml:trace contextRef="#ctx0" brushRef="#br0" timeOffset="14878.5508">25569 3151 41 0,'-7'-9'20'0,"0"9"-10"0,0 0 35 0,-7 9-43 16,-7 0 1-16,-7 7 1 15,-8 12 0-15,8 7-5 16,3 15 0-16,8-3 3 16,6 10 1-16,15-4-3 15,10-9 1-15,14-19-3 16,7 3 1-16,8-28-2 16,-4-6 1-16,6-16-1 15,-2-13 0-15,-8 1 1 16,-14-19 0-16,-7 2 0 15,-10 7 1-15,-11 4 1 16,0 5 0-16,-4 7-3 16,4 12 0-16,0 4-6 15,3 5 1-15,8 20-6 16,7 0 1-16</inkml:trace>
  <inkml:trace contextRef="#ctx0" brushRef="#br0" timeOffset="15148.3095">26137 3320 62 0,'0'10'31'0,"-10"-20"-34"16,6 10 62-16,-3 10-60 16,-3 6 1-1,-8 31-23 1,0 0 0-16,11 3 16 16,4-9 1-16</inkml:trace>
  <inkml:trace contextRef="#ctx0" brushRef="#br0" timeOffset="15554.0465">26684 3167 43 0,'-3'-13'21'0,"-1"4"-9"0,1 6 28 16,-5 3-40-16,-6 9 0 16,-10 0 2-16,-12 7 0 15,1 12-2-15,3 1 0 16,8 5 1-16,6 1 0 16,4-1 0-16,10-6 1 0,8 1-2 15,7-14 0-15,10-2 0 16,10-4 1-16,8-12-1 15,0-10 0-15,-11-5 0 16,8-11 0-16,-8-8 0 16,-18-7 1-16,1 6-1 15,0-2 1-15,-8 11-1 16,-6 4 1-16,-1 13-3 16,0 2 0-16,1 4-5 15,3 12 0-15,0-3-9 16,7 7 0-16</inkml:trace>
  <inkml:trace contextRef="#ctx0" brushRef="#br0" timeOffset="15914.0002">27249 3057 53 0,'-11'-6'26'0,"-49"9"-29"0,42 3 43 16,-10 13-39-16,7-10 1 16,-14 20-1-16,6 5 0 15,5-3-2-15,6 1 1 16,8-7 0-16,10 3 1 16,14-9-1-16,14-7 0 0,14-8-1 15,4-1 0-15,-4-10 0 16,-13-2 1-16,2-13-1 15,-9-6 1-15,-1 3 0 16,-7 0 1-16,-7 3 0 16,-7 6 1-16,-4-3-1 15,4 4 1-15,-3 2-5 16,-1 7 0-16,4 6-9 16,7 0 1-16,-3 3-5 15,14 3 1-15</inkml:trace>
  <inkml:trace contextRef="#ctx0" brushRef="#br0" timeOffset="16290.3538">27824 3029 40 0,'14'-25'20'0,"-18"28"-19"0,4-6 35 16,-10 6-31-16,-12 9 0 15,-9 7 1-15,-5 0 1 16,1 12-10-16,0-6 1 16,7 7 5-16,6 5 1 15,12-5-3-15,13-13 0 0,15 6-1 16,14-6 1-16,3-10-1 15,0-3 1-15,-6-3 0 16,13-6 0-16,-3-9 0 16,-4-1 0-16,-7-6 0 15,-14-6 0-15,-3 6-3 16,-11 1 0-16,0-1-6 16,0 3 0-16,-11 7-9 15,-3 2 1-15</inkml:trace>
  <inkml:trace contextRef="#ctx0" brushRef="#br0" timeOffset="54107.7512">13681 3239 18 0,'17'-6'9'0,"8"-29"-2"15,-18 26 10-15,0-1-13 16,4-2 1-16,-1-1 3 15,1 4 1-15,0 6-9 16,-4 3 1-16,-4 0 7 0,-3 0 0 16,-7 9-2-16,0 7 0 15,-11 12-1-15,-10 0 0 16,-11 7-2-16,-3 12 0 16,0-6-2-16,-1 6 0 15,1 0 0-15,0-4 0 16,3-5-3-16,4-3 1 15,10-1-6-15,7-9 1 16,8-6-9-16,10-13 1 16,7-6-2-16,3-9 0 15</inkml:trace>
  <inkml:trace contextRef="#ctx0" brushRef="#br0" timeOffset="54391.8848">13483 3393 18 0,'-7'-29'9'0,"7"1"1"0,0 22 12 0,0 0-15 16,0 2 0-16,-3-2 7 15,-1 6 1-15,1-3-17 16,-1 3 1-16,-3 0 12 16,3 0 1-16,1 0-4 15,3 0 0-15,0 3-4 16,7 7 1-16,4 5-3 15,-1 10 1-15,11-3-3 16,0 3 1-16,4 4 0 16,0-1 0-16,-4 13-5 15,-3-13 1-15,-4 9-10 16,-7-2 0-16,-4 6-6 0,-3-4 0 16</inkml:trace>
  <inkml:trace contextRef="#ctx0" brushRef="#br0" timeOffset="55037.3614">13935 3703 20 0,'-4'-13'10'0,"8"-15"8"0,-1 25 4 16,1-6-15-16,-1-4 1 0,-3 4 7 15,4 6 0 1,-1-7-17-16,-3 4 1 0,4 12 12 15,-4-6 0-15,3 13-4 16,1 2 0-16,-4 10-4 16,3 4 1-16,-3 5-3 15,4-9 1-15,-4 7-6 16,4-4 0-16,3 3-10 16,0-6 1-16,0-6-7 15,0-9 1-15</inkml:trace>
  <inkml:trace contextRef="#ctx0" brushRef="#br0" timeOffset="57485.7532">12379 3383 29 0,'0'-19'14'0,"7"4"-5"0,-7 8 15 0,0 4-22 15,-4 0 0-15,-3 3 3 16,0 0 0-16,-3 6-5 16,-4 7 1-16,-4 6 3 15,0 6 1-15,4 3-2 16,4 0 0-16,6 16-1 16,4-12 1-16,7 5-3 15,4-9 1-15,3 1-1 16,4-7 1-16,6-7-1 15,8 1 1-15,0-16 0 16,-4 0 0-16,-3-10-2 16,-4-18 1-16,-3 3 0 15,-11-9 0-15,-7-4-1 16,-7 4 1-16,-4-7 0 16,-7 9 0-16,-3 4 0 15,3 3 1-15,4 6-1 16,4 4 1-16,-1 5-2 0,8 4 1 15,3 3-4-15,7-3 1 16,3 12-8-16,-3 3 0 16,7 16-3-16,-3-12 0 15</inkml:trace>
  <inkml:trace contextRef="#ctx0" brushRef="#br0" timeOffset="57742.4555">12795 3584 43 0,'-3'6'21'0,"10"-12"-14"15,-7 6 39-15,0 0-44 16,0 0 0-16,0 0-1 15,-4 6 1-15,-3 0-8 16,-3 4 1-16,3-1-5 16,0 4 0-16,7-4-5 15,7 4 0-15</inkml:trace>
  <inkml:trace contextRef="#ctx0" brushRef="#br0" timeOffset="58102.0184">12982 3242 28 0,'4'-13'14'0,"31"1"-8"0,-31 9 20 15,3 3-23-15,-7 3 0 16,0 3 2-16,-4 7 0 15,-6 2-6-15,-1 11 0 0,0-5 4 16,-3 11 1-16,-3 2-2 16,2-5 1-16,1 5-2 15,7-12 1-15,4 3-2 16,3-6 0-16,7 0 0 16,0-10 1-16,7-6-1 15,11-3 0-15,3-9 0 16,4 3 0-16,-4-4-2 15,-3 1 0-15,-4 2-6 16,-4 4 0-16,1 3-5 16,3 0 0-16</inkml:trace>
  <inkml:trace contextRef="#ctx0" brushRef="#br0" timeOffset="58312.5532">13190 3358 38 0,'4'-22'19'0,"-8"16"-10"0,4 6 32 16,0 0-37-16,0 3 1 15,0 13 0-15,-3 12 1 16,-4 13-9-16,-4 12 1 16,1 3 4-16,-1 23 0 15,4-13-13-15,11 12 0 16,3 4-5-16,-7-13 1 15</inkml:trace>
  <inkml:trace contextRef="#ctx0" brushRef="#br0" timeOffset="61314.16">15349 3458 8 0,'-3'-3'4'0,"6"6"-3"16,-3-3 5-16,0 0-3 15,0 0 1-15,0 0 3 16,0 0 0-16,0 0-6 16,0 0 0-16,-3 4 7 15,3-4 0-15,0 0 0 16,0 0 0-16,7-4 0 15,0-2 0-15,4 0-2 16,6-4 0-16,8 1-2 16,10 3 0-16,4-1-2 15,0 7 1-15,0 0-3 16,-1 0 1-16,5 0-2 0,-1 0 1 16,-3-6-5-16,3-3 1 15,-7-7-6-15,-3 7 0 16,0-10-5-16,0 3 1 15</inkml:trace>
  <inkml:trace contextRef="#ctx0" brushRef="#br0" timeOffset="61674.0295">15663 3292 26 0,'-17'-31'13'0,"27"-1"-1"16,-6 26 18-16,-1-3-24 15,4-1 0-15,-3-5 5 16,-1 5 1-16,-3 4-14 15,0 9 0-15,-3 3 11 16,-4 16 0-16,-4 0-4 16,-3 22 1-16,0 6-3 15,3 7 1-15,8 12-3 16,3-6 1-16,0 9-9 16,3-10 1-16,-3-8-9 0,0-4 0 15,0-3-4-15,-3-19 0 16</inkml:trace>
  <inkml:trace contextRef="#ctx0" brushRef="#br0" timeOffset="62620.9967">18475 2975 38 0,'0'-9'19'0,"0"6"-5"0,0-3 19 15,0 3-31-15,-4 3 0 16,-3 9 1-16,-7 3 1 16,-10 14-5-16,-8 11 0 15,-10 7 3-15,-4 9 0 16,0 7-1-16,-4-4 0 0,1 4-3 15,0-7 1-15,10-6-7 16,14-12 1-16,11-10-8 16,10-16 1-16,15-9-1 15,0-12 1-15</inkml:trace>
  <inkml:trace contextRef="#ctx0" brushRef="#br0" timeOffset="62876.0276">18143 3110 39 0,'-10'-3'19'0,"13"-25"-12"16,1 22 40-16,-4-1-43 15,0 7 1-15,0 0 3 16,0 0 1-16,3 7-11 16,-3 2 1-16,4 7 6 0,-1 6 1 15,1 9-3-15,-1 0 0 16,5 10-2-16,2 6 0 15,4-6-1-15,4-6 0 16,-1 2-6-16,-2-6 1 16,-1 1-7-16,-4-10 0 15,1-10-7-15,-1 1 0 16</inkml:trace>
  <inkml:trace contextRef="#ctx0" brushRef="#br0" timeOffset="63326.558">18475 3414 41 0,'-11'4'20'0,"8"-8"-19"16,3 4 31-16,0 0-32 16,0 0 0-16,3-6 1 15,1-3 0-15,3 3-1 16,4-10 0-16,6 3 0 16,4 1 1-16,1 6-1 15,2-1 1-15,1 1-1 16,-7 3 0-16,-4 3 0 0,-4 9 1 15,-3 10-1-15,-7 6 1 16,-10 6 0-16,-11 4 1 16,-8 15 0-16,-2-12 0 15,2 3 1-15,8-4 0 16,4-18-1-16,6 0 0 16,7-4 0-16,19-11 0 15,6-4-1-15,10-4 0 16,5-5-6-16,-1-7 0 15,4 4-10-15,3-1 1 0</inkml:trace>
  <inkml:trace contextRef="#ctx0" brushRef="#br0" timeOffset="66688.6094">16796 3286 20 0,'-4'-16'10'0,"4"-12"5"0,0 22 11 0,-3-1-24 15,-1-2 0-15,-3 3 2 16,-3-4 0-16,-5 4-5 15,1 3 1-15,0 6 3 16,-3 7 1-16,-8 11-1 16,0 8 1-16,0 11-2 15,8-2 1-15,3 3-2 16,7 0 0-16,3-1 0 16,4-5 0-16,7-13-1 15,7-3 1-15,4-16-2 16,7-9 0-16,6-7-1 15,-2-6 1-15,-5-9 0 16,1-3 0-16,0 2 0 16,-11 4 0-16,-14 3 1 15,-4 0 1-15,-6 10 0 16,-4 6 1-16,-1 2-1 0,1-5 0 16,7 9-2-16,7 0 1 15,7-9-9-15,7 2 1 16,15-2-5-16,2 6 0 15</inkml:trace>
  <inkml:trace contextRef="#ctx0" brushRef="#br0" timeOffset="66868.8997">17025 3427 36 0,'0'0'18'16,"7"-6"-13"-16,-7 6 30 0,0 0-35 15,4 6 0-15,-1-6 1 16,-3 3 0-16,0 3-8 16,0-6 0-16,4 4-5 15,10-8 1-15</inkml:trace>
  <inkml:trace contextRef="#ctx0" brushRef="#br0" timeOffset="67440.7506">17173 3233 37 0,'-7'6'18'0,"0"-9"-15"0,7 0 28 16,-3-1-30-16,3-2 0 16,-4 0 1-16,4 3 1 15,4-7-4-15,6 1 0 16,4-4 2-16,7 1 0 16,1 2-1-16,6-5 0 0,0 5-1 15,4 7 1-15,-4-6-1 16,-3 12 1-16,-4 3 0 15,-7 4 1-15,-10-1 0 16,-12 7 0-16,-2 12 1 16,-4-6 0-16,-7 3-1 15,-1 3 1-15,5-6-1 16,3-3 0-16,7 0-1 16,3-10 0-16,8 1-1 15,6-4 1-15,4-3-1 16,8 3 1-16,2-6-1 15,1 10 0-15,0-1 0 16,-1 1 1-16,-6-1 0 16,-8 7 0-16,-2 2 1 15,-12 4 1-15,-14 10 0 16,-6-7 0-16,3 3-1 16,-4-9 0-16,4 3-6 0,3-16 1 15,11-6-8-15,14-22 1 16,11-9-4-16,6-4 1 15</inkml:trace>
  <inkml:trace contextRef="#ctx0" brushRef="#br0" timeOffset="67799.1831">17597 3242 28 0,'-25'0'14'0,"14"16"-5"0,4-13 25 0,0-6-32 16,-3 6 1-16,3 3 0 15,3-6 1-15,4-9-6 16,4 2 1-16,6-2 3 16,4-4 0-16,4 4-2 15,3-3 1-15,4 2-1 16,-1 7 1-16,-6 3-1 16,-4 9 1-16,-10 10 0 15,-11 6 1-15,-7 10 0 16,3-7 1-16,-14 25 0 15,8-6 1-15,3-3-2 16,10 0 1-16,4-16-1 16,11-3 0-16,13-25-5 15,15-15 0-15,10 2-9 16,8-9 0-16,3 0-4 16,-4-12 1-16</inkml:trace>
  <inkml:trace contextRef="#ctx0" brushRef="#br0" timeOffset="89868.4173">4971 6293 19 0,'-11'-12'9'0,"4"-7"-2"0,7 9 9 16,0-2-11-16,0 2 1 0,0-2 6 16,0 2 0-16,0 4-12 15,-7 0 1-15,7 0 9 16,0 3 1-16,0 3-4 15,0-4 1-15,0 14-3 16,0 2 1-16,7 20-3 16,-7 12 0-16,4 6-2 15,-1 16 1-15,-3 3-1 16,0 3 1-16,0-3-2 16,0-10 1-16,0-5-1 15,4-10 0-15,-4-4-2 16,7-15 0-16,-4-12-1 15,4 3 0-15,4-32-1 16,-1-3 1-16,8-9-1 16,3-3 0-16,-7 9 2 15,4 0 1-15,0-3 0 0,3 3 1 16,-7-3-1 0,0 12 1-16,-3-3 0 0,-1 10 0 15,1-3 0-15,-1 2 0 16,-3 7 1-16,-3 7 0 15,-4-1 0-15,-4 6 0 16,-6 7 0-16,-8 3 0 16,-3 0 0-16,-4 6 0 15,1-3 0-15,2-9 0 16,5 3-1-16,6 0 0 16,1-7 0-16,10 13 0 15,0-6-1-15,10-13 1 0,1 1-1 16,17-1 1-16,-3-6-1 15,3-6 1-15,0-1-5 16,-3 4 1-16,0-6-5 16,-11 3 0-16,-4-1-6 15,8 1 0-15</inkml:trace>
  <inkml:trace contextRef="#ctx0" brushRef="#br0" timeOffset="90468.8703">5299 6820 36 0,'-4'-3'18'0,"39"-3"-17"15,-24-1 27-15,-4-2-28 16,7-7 0-16,4-3 0 0,-8 1 0 16,12-1 0-1,-5-3 0-15,-3-6 0 0,-3 6 1 16,-4 3-1-16,-3 3 1 15,-4 4 1-15,-8 5 0 16,1 4 1-16,-10 9 1 16,3 7 1-16,-11 6 1 15,11 6-2-15,3 3 1 16,11-3-2-16,0 7 1 16,11-7-3-16,3-13 0 15,14 4-5 1,-7-7 1-16,1-2-3 15,-5-7 0-15,1-10-1 16,-4-6 0-16,0-2 0 16,-3-4 0-16,-1-3 3 15,1 12 1-15,-1-3 3 16,-3 4 0-16,4-1 2 16,-7 7 0-16,3 6 1 15,3-3 0-15,-6 9 0 16,3 7 1-16,3 6-2 15,1 6 1-15,0 0-2 16,-4-6 1-16,-4 9 0 16,4-13 0-16,-7 4-1 15,0-3 1-15,-7 0-1 16,4-16 0-16,3-7 0 16,0-5 0-16,0-16-1 0,10-7 0 15,8-12-2-15,3 0 1 16,4 6-2-16,-1 10 0 15,-3 9-5-15,1 16 0 16,-1 12-5-16,0 6 0 16</inkml:trace>
  <inkml:trace contextRef="#ctx0" brushRef="#br0" timeOffset="90814.9197">6047 6597 37 0,'-7'3'18'0,"-8"16"-16"16,12-12 30-16,-4-1-27 15,0 3 0-15,-14 7 2 16,3 3 0-16,0 6-9 16,4-3 0-16,-3 3 6 15,10-3 0-15,3 9-3 16,4-3 0-16,11-6-1 15,-1-6 0-15,8-13-1 16,-1-9 0-16,5-4 0 16,-8-8 0-16,3-1 0 15,-3-6 1-15,1 0-1 16,-15 0 0-16,0 6-2 16,0 6 1-16,0 1-3 0,0 2 0 15,0-2-8 1,3-1 0-16,15 7 0 0,-4-10 0 15</inkml:trace>
  <inkml:trace contextRef="#ctx0" brushRef="#br0" timeOffset="91866.5343">6435 6563 20 0,'0'-3'10'0,"21"-47"-3"0,-14 43 16 15,3-5-19-15,-6 2 0 16,-4-2 3-16,4 2 1 16,-4 13-9-16,-8-3 0 15,-9 7 7-15,-4 8 1 16,-8 11-2-16,1-8 1 0,0 14-2 15,3-10 0-15,4 0-2 16,14-4 0-16,7-5-2 16,7-4 0-16,7-2-1 15,14-4 0-15,-3 0-1 16,10 6 1-16,-17 4 0 16,3 3 1-16,-17 2 0 15,-4 7 0-15,-4 1 0 16,-17 5 0-16,3 0-2 15,1-3 0-15,-1-2-3 16,4-14 1-16,3-6-6 16,11-6 1-16,0-15-5 15,18-4 0-15</inkml:trace>
  <inkml:trace contextRef="#ctx0" brushRef="#br0" timeOffset="92600.9122">6565 6751 37 0,'4'6'18'0,"10"-12"-19"0,-11 0 32 15,4-4-31-15,4-5 1 16,3-4 0-16,4-6 0 16,-1-3-2-16,5-1 1 15,-8 1 1-15,0 3 0 16,-7 3 0-16,-7 6 0 16,-4 4 0-16,-6 9 1 15,-1 6 2-15,-6 9 0 16,2 4-1-16,5 9 1 15,-1 3-1-15,4 7 0 0,7-1-1 16,0 1 0-16,11-4-3 16,3-9 1-16,11-9-1 15,-4-4 0-15,7-6-3 16,-7-9 1-16,7-10-1 16,-6-3 0-16,-8-6-1 15,0 3 1-15,-4 0 0 16,1-6 1-16,-1 3 1 15,-2 3 0-15,2 7 2 16,-3-4 1-16,7 9 0 16,0 10 1-16,-3 13 1 15,0 3 0-15,-4 5 0 16,0 8 1-16,3 5-1 16,-10-2 0-16,0-4-2 15,4-3 1-15,-8 3-1 16,4-6 0-16,0-3-2 0,0-13 1 15,0-3-1-15,0-9 1 16,11-13-2-16,-4-9 0 16,7-10 0-16,4 7 1 15,3-16 0-15,4 6 0 16,-1 4 1-16,-10 8 0 16,0 1 1-16,1 12 0 15,2 7 1-15,-10 9 0 16,7 6 1-16,-3 13 0 15,0 3-2-15,-4 6 1 16,3 4 0-16,-6 2 0 0,-1 4-1 16,-3-4 0-16,-3 10 0 15,-1-9 0-15,4-10-2 16,-7-3 0-16,7 0-2 16,0-16 0-16,7-6-1 15,-3-6 1-15,6-10-1 16,4 0 0-16,0 1 0 15,1-1 0-15,-1 0-4 16,3 1 1-16,5-4-4 16,-8 3 0-16</inkml:trace>
  <inkml:trace contextRef="#ctx0" brushRef="#br0" timeOffset="92932.5204">7465 6654 20 0,'7'12'10'0,"-4"-30"-3"16,4 11 11-16,4-2-15 16,0-1 1-16,6 1 2 0,-3-10 0 15,4 4-8-15,0-4 1 16,3-10 4-16,-4 14 1 16,5-10-2-16,-12-7 0 15,1 7-1-15,-8 0 0 16,-3 3 1-16,-3 10 0 15,-8 9 1-15,1 9 0 16,-1 6 1-16,-3-2 1 16,-11 24 1-16,-3 13 0 0,7-6-1 15,10 6 0-15,1-3-2 16,13-3 1-16,11-10-2 16,7-6 0-16,11-9-5 15,-11-10 0-15,8-12-12 16,2-7 0-16</inkml:trace>
  <inkml:trace contextRef="#ctx0" brushRef="#br0" timeOffset="97766.5181">13374 5911 16 0,'7'-10'8'0,"11"-5"1"16,-8 11 8-16,4-2-12 16,0-3 0-16,0 2 4 15,-3 4 0-15,0 3-10 16,-1-9 0-16,-6 9 9 16,-4 12 0-16,-4 1-2 15,-10 9 1-15,-14 19-2 16,-18 6 0-16,0 6-2 0,4 0 1 15,-4 4-3-15,0-1 1 16,7-12-3-16,4 0 0 16,10-13-6-16,8-12 0 15,6-13-7-15,11-6 1 16,11-9-3-16,3-3 1 16</inkml:trace>
  <inkml:trace contextRef="#ctx0" brushRef="#br0" timeOffset="98065.9619">13183 6114 27 0,'4'0'13'0,"-1"-40"-5"0,1 27 22 0,-1 1-25 15,-3 2 0-15,0 1 6 16,0-1 1-16,0 1-12 16,-3 3 1-16,3 3 8 15,0-1 1-15,0 4-3 16,0 0 1-16,0 0-4 15,0 0 1-15,3 4-4 16,1 2 1-16,3 6-2 16,4 4 1-16,-1 0-1 15,4 9 0-15,0 12 0 16,1-2 0-16,2 6-1 16,1-1 0-16,-1 1-7 15,-2-9 0-15,2-10-8 16,1-7 0-16,-1-5-4 0,-6-10 1 15</inkml:trace>
  <inkml:trace contextRef="#ctx0" brushRef="#br0" timeOffset="98411.0198">13610 6259 40 0,'11'-7'20'0,"-18"-5"-9"16,7 12 34-16,3 0-37 15,-3 3 0-15,0-3 1 16,4 3 1-16,-4 10-14 16,3 5 0-16,1 11 8 15,3-1 1-15,-7 6-13 16,3 4 1-16,4 0-11 16,4-10 0-16,-4-6-1 15,0-3 0-15</inkml:trace>
  <inkml:trace contextRef="#ctx0" brushRef="#br0" timeOffset="99206.6372">12040 6061 26 0,'-17'-22'13'0,"3"3"-6"0,10 16 20 16,-3 0-25-16,0 0 1 15,0-6 2-15,-4-1 0 16,-3 10-5-16,4 0 0 16,-8 6 5-16,-3 10 0 0,3 0-2 15,0 15 1-15,-3 13-2 16,0 3 0-16,4 0-1 16,6 6 0-16,7-6-1 15,4-9 0-15,7-10 0 16,4-9 1-16,14-9-1 15,-1-14 0-15,5-14-2 16,-1-4 1-16,-3-3-1 16,-4-4 1-16,-7 1-1 15,0-3 1-15,-3 6 0 16,-4 3 1-16,-4 3 1 16,-3 3 0-16,0 4 0 15,4 2 0-15,-1 4-4 16,4 0 1-16,4-1-8 15,-1 7 1-15,8-6-4 0,7 12 0 16</inkml:trace>
  <inkml:trace contextRef="#ctx0" brushRef="#br0" timeOffset="99386.9087">12266 6287 34 0,'-18'16'17'0,"18"-7"-7"0,0-9 28 16,0 0-37-16,-3 3 0 16,3-3-2-16,0 3 1 0,0 4-8 15,7-11 1-15,11 8-6 16,-4-8 1-16</inkml:trace>
  <inkml:trace contextRef="#ctx0" brushRef="#br0" timeOffset="99807.1499">12534 6143 33 0,'-17'3'16'0,"-12"0"-6"15,26-3 24-15,-8 0-32 16,1 0 1-16,-1 0-1 15,4 0 1-15,0-3-5 16,7-3 1-16,14-4 1 0,4 4 1 16,6-4-1-16,8-2 1 15,-7 2-3-15,0 1 1 16,-4 0 0-16,-4 2 1 16,-3 11-1-16,-3-1 1 15,-4 3-1-15,-7 10 0 16,0 12 3-16,-7 0 0 15,-7 10 0-15,0 6 1 16,0 3 0-16,3-13 0 16,1 1-1-16,6-7 0 15,11-6-1-15,0-7 1 16,4-2-2-16,-1-16 1 0,4 0-5 16,4-4 0-16,7-2-7 15,10-10 0-15,11 0-4 16,7-3 1-16</inkml:trace>
  <inkml:trace contextRef="#ctx0" brushRef="#br0" timeOffset="102707.0293">15508 5898 38 0,'-7'6'19'0,"4"-6"-13"15,10 7 19-15,0-1-23 16,7-3 0-16,3 0 3 16,5 7 1-16,6-7-7 15,11-6 0-15,6-1 4 16,12 1 1-16,-8-6-2 16,1-4 0-16,-1 4-2 15,4 3 0-15,-11-1-5 0,-10 7 0 16,-7 0-6-16,-15 7 0 15,-3-1-3-15,-3 10 0 16</inkml:trace>
  <inkml:trace contextRef="#ctx0" brushRef="#br0" timeOffset="103006.0677">15928 5603 39 0,'0'-25'19'0,"-14"10"-12"0,14 15 37 0,0 0-39 16,-4-4 1-16,1 4 3 15,-1 0 0-15,1 7-12 16,-1 5 0-16,1 16 7 15,-1 10 1-15,1 12-3 16,3 10 0-16,0 12-5 16,-4-6 1-16,4 6-8 15,0-3 1-15,-3-3-9 16,-5-4 1-16</inkml:trace>
  <inkml:trace contextRef="#ctx0" brushRef="#br0" timeOffset="105752.4791">18538 5484 23 0,'0'6'11'0,"18"-31"9"16,-7 19 11-16,-4-3-26 15,-4 2 0-15,1 1 4 16,-4 6 0-16,-4 0-11 16,-6 13 0-16,-8 2 7 15,-3 1 0-15,-7 15-3 16,-4 7 0-16,-7 3-2 15,0 3 1-15,1 12-4 16,2-9 1-16,4-3-4 16,4-6 0-16,4-1-4 0,2-12 1 15,1-3-7-15,11-6 1 16</inkml:trace>
  <inkml:trace contextRef="#ctx0" brushRef="#br0" timeOffset="105992.025">18239 5490 52 0,'-15'0'26'0,"8"-3"-28"0,4 10 51 15,-1-4-48-15,4 0 1 0,0 6 0 16,4-6 0-16,6 7-3 16,5 9 1-16,2 6 1 15,4 6 1-15,1 0-1 16,-1 7 0-16,-4 3-3 15,1 0 1-15,-4-7-6 16,0 4 1-16,-3-13-6 16,6-3 1-16,12-7-6 15,-1-5 0-15</inkml:trace>
  <inkml:trace contextRef="#ctx0" brushRef="#br0" timeOffset="106382.9282">18641 5892 30 0,'-7'-6'15'0,"7"6"-5"0,0-10 22 15,-4 4-30-15,4 6 1 16,0 0 2-16,7-3 0 15,4-7-7-15,-1-5 1 16,5-1 3-16,6 10 1 16,7-7-2-16,0 1 0 15,0 12-1-15,1-4 0 16,-8 20 0-16,-7 9 0 16,-11 0 0-16,-13 7 1 0,-8 5-1 15,-7 1 1-15,4 0-1 16,0-4 1-16,0-3-1 15,10-6 0-15,4-3 0 16,7-15 0-16,18-7-2 16,14-7 0-16,10 1-5 15,4-10 1-15,3 7-8 16,4 3 1-16</inkml:trace>
  <inkml:trace contextRef="#ctx0" brushRef="#br0" timeOffset="108064.0377">16895 5688 21 0,'0'-16'10'0,"-8"-24"1"0,8 30 8 15,0-2-15-15,-3-1 1 0,-1 4 2 16,-3-1 1-16,-7 10-10 15,0 3 1-15,-3 10 7 16,-8 9 0-16,-3 12-3 16,3 10 1-16,4-3-2 15,7 6 1-15,10-6-2 16,11 0 0-16,7-13-1 16,11 0 0-16,7-9 0 15,3-13 0-15,4-3 0 16,-4-9 0-16,-3-3 0 15,-11-13 0-15,-3-7 0 16,-4 4 1-16,-11-6 0 16,1 0 0-16,-8 5 0 15,-3 5 0-15,0-1 0 16,0 0 0-16,4 6-1 16,6 0 0-16,4 1-4 15,7 2 0-15,0 13-10 0,11 6 1 16,7 7-1-16,0-1 0 15</inkml:trace>
  <inkml:trace contextRef="#ctx0" brushRef="#br0" timeOffset="108214.6791">17314 5901 47 0,'-10'19'23'0,"-11"-13"-35"0,17-6 47 16,1 0-38-16,-1-3 1 0,4 3-12 15,11-6 1-15,13-4 9 16,-3 1 1-16</inkml:trace>
  <inkml:trace contextRef="#ctx0" brushRef="#br0" timeOffset="108606.978">17586 5512 33 0,'0'-18'16'0,"4"11"-11"16,-4 10 27-16,0 1-30 15,0 2 1-15,-4-6 1 16,4 9 1-16,0-3-6 16,-4 7 1-16,1 3 3 15,-8 9 0-15,-3 0-1 0,-3 9 0 16,-1 10-1-16,-7-12 1 15,8-1-1-15,-5 7 0 16,8-13-1-16,0 3 1 16,11-6-1-16,13-6 0 15,11-10-1-15,8 0 1 16,-1-18-1-16,7-1 1 16,4 4-2-16,0-1 1 15,-4 1-3-15,-7 9 0 16,-7 3-4-16,-6 0 1 15,-5 3-6-15,-3-3 0 0,4 1 0 16,-4 2 0-16</inkml:trace>
  <inkml:trace contextRef="#ctx0" brushRef="#br0" timeOffset="108757.7399">17745 5616 49 0,'-7'-6'24'0,"0"2"-23"16,3 8 54-16,-3 2-50 15,-4 6 0-15,-3 4 2 16,0 15 1-16,4 13-11 16,3 3 0-16,3 7 3 15,1 8 1-15,3-8-13 16,7 12 0-16</inkml:trace>
  <inkml:trace contextRef="#ctx0" brushRef="#br0" timeOffset="114655.9224">23961 5007 33 0,'3'-15'16'0,"18"12"-10"16,-10-4 17-16,3 4-21 15,0-3 0-15,0 0 3 16,-3 3 1-16,-4 6-6 15,0 0 0-15,-7 6 4 16,-4 7 0-16,-6 6-1 16,-1 6 0-16,-3 13-2 15,-7-3 0-15,-4 2-1 16,4-5 1-16,-4-4-1 16,8-3 1-16,6-6-1 15,8 0 1-15,6-9-1 16,8-1 1-16,14-9-1 15,10-3 1-15,0 7-1 0,4-4 0 16,-4-6 0-16,0 3 0 16,1 0-3-16,-5 0 1 15,1 3-4-15,-4 0 0 16,1-6-6-16,-5-3 0 16,1 6-2-16,-7 0 0 15</inkml:trace>
  <inkml:trace contextRef="#ctx0" brushRef="#br0" timeOffset="114912.7983">24317 5080 40 0,'-11'-7'20'0,"11"4"-18"0,0 3 40 0,0 0-40 15,0 0 1-15,0 10 3 16,-3 8 0-16,-8 8-7 15,-3 14 0-15,0 1 4 16,0 9 1-16,0 7-3 16,-7-4 0-16,0 0-6 15,-4 1 1-15,7-11-6 16,4-5 1-16,11 0-8 16,10-16 1-16</inkml:trace>
  <inkml:trace contextRef="#ctx0" brushRef="#br0" timeOffset="118543.4061">24666 5098 37 0,'14'-12'18'0,"-17"6"-14"15,3 6 26-15,0-7-29 16,-4 4 0-16,-3 3 5 15,-7 3 0-15,-7 10-6 16,0 3 0-16,-4 18 3 16,0 7 0-16,1-4 0 15,6 1 0-15,7-3-3 16,8-1 0-16,6-6 0 0,12-3 0 16,13-15 0-16,7-4 0 15,0-9 0-15,1-3 0 16,-1-7-1-16,-3-12 1 15,-4 6-1-15,-10-3 1 16,-8 0-1-16,-10-6 1 16,-3 6-1-16,-4-3 1 15,-1 6-3-15,1-9 0 16,4 6-4-16,-1 0 1 16,8 6-6-16,3 4 0 15,7 9-1-15,4 6 0 0</inkml:trace>
  <inkml:trace contextRef="#ctx0" brushRef="#br0" timeOffset="118994.907">25037 5149 20 0,'3'-4'10'0,"-13"1"-13"16,3 3 16-16,-4 0-14 15,-3 0 1-15,0 0 0 16,0 0 0-16,3 0 1 15,-3 0 0-15,7 0 1 16,3-3 1-16,4 0 2 16,0 3 0-16,0 0 3 15,0 0 1-15,0 0 1 16,0 0 0-16,-3-3-1 16,-1 3 1-16,-3 3-4 15,-3 3 1-15,-1 7-3 0,0 9 0 16,1 3-3-16,3 3 1 15,3-3-2-15,8 0 0 16,6-3 0-16,8-3 0 16,3-6 0-16,11-4 0 15,-4-6 0-15,-3-6 0 16,3 0-1-16,0 0 0 16,-3-10 0-16,-7-6 0 15,-4-3 0-15,-4-6 0 0,-10 0-1 16,0 6 0-16,-3-12-2 15,-1-1 1-15,-3 7-4 16,4 6 0-16,-4 6-5 16,0 16 1-16,3 3-4 15,-3 13 1-15</inkml:trace>
  <inkml:trace contextRef="#ctx0" brushRef="#br0" timeOffset="119190.3517">25421 5302 37 0,'-17'-6'18'0,"6"19"-7"16,7-7 33-16,-3 3-44 16,-7 4 1-16,-3 9 0 15,-1 6 0-15,-3 6-6 16,3-2 0-16,-3 5-8 0,3 7 0 15</inkml:trace>
  <inkml:trace contextRef="#ctx0" brushRef="#br0" timeOffset="119609.814">25926 5164 36 0,'-7'-22'18'0,"7"16"-8"16,-4 3 22-16,-3 3-32 16,-7 3 1-16,0 6 1 15,-4 10 1-15,-7 3-3 16,1 3 0-16,10 7 1 15,3-4 1-15,8-3-1 16,10-3 0-16,3-3-1 16,4 0 1-16,4-7-1 15,7-12 0-15,6 0 0 16,1-9 1-16,-4-7-1 16,4-9 1-16,-11 0 0 15,-10-3 0-15,-8 3 0 16,-10-7 0-16,-3 10-1 0,-4 0 1 15,0 7-4-15,3 2 1 16,0 7-6-16,11 3 1 16,18 3-8-16,3 6 1 15</inkml:trace>
  <inkml:trace contextRef="#ctx0" brushRef="#br0" timeOffset="119954.8016">26321 5186 34 0,'7'3'17'0,"0"-15"-15"0,-7 12 24 15,0 0-22-15,0 9 1 0,-7 7 3 16,-7 3 0-16,-4 3-10 16,0 3 0-16,4 0 6 15,7 0 0-15,7 0-2 16,7 0 0-16,4-6-2 15,7-7 1-15,3-8-1 16,3-4 0-16,1-10 0 16,0 7 1-16,-1-9 0 15,-6-4 0-15,-7-6-1 16,-8-6 1-16,-3 9-1 16,-3-9 1-16,-4 12-1 0,0 0 0 15,0 1-4-15,3 5 0 16,8-2-5-16,6 2 0 15,8 1-6-15,10 9 1 16</inkml:trace>
  <inkml:trace contextRef="#ctx0" brushRef="#br0" timeOffset="120285.9238">26758 5230 37 0,'11'-3'18'0,"-8"-32"-15"0,-6 29 30 0,-4 9-28 16,3 0 0-16,-6 4 2 16,-4 15 1-16,-1 0-11 15,1 0 1-15,0 6 5 16,4-6 1-16,6 3-3 16,8 0 1-16,3-6-2 15,3 0 0-15,8-13 0 16,10-6 1-16,4 0-1 15,0 0 1-15,-4-13-1 16,-3-12 1-16,-8-6-1 16,-6 0 0-16,-4-4 0 15,-4 7 0-15,-10 6-4 16,-10 6 1-16,-8 7-10 16,4 6 1-16,7 12-4 15,0-3 1-15</inkml:trace>
  <inkml:trace contextRef="#ctx0" brushRef="#br0" timeOffset="123511.9251">5743 8629 26 0,'-3'0'13'0,"-4"-9"2"0,7 9 14 0,-4 0-23 15,-3-3 0-15,4 3 4 16,3 0 0-16,0 0-13 16,0 0 1-16,10 9 8 15,1 10 1-15,17 3-4 16,0 12 1-16,4 4-1 16,0 3 0-16,-4 6-1 15,0 3 1-15,-7 7-1 16,-10-10 0-16,-11 6 0 15,0-3 0-15,-11-6-1 16,-17-6 0-16,-4-16-3 16,4-16 0-16,-4-9-6 0,-7-26 1 15,4-27-6-15,3-22 0 16,8-13-4-16,6-3 1 16,1 18 2-16,6 7 0 15,4 10 9-15,0 5 1 16,0 14 8-16,-4 8 1 15,1 4 5-15,3 3 1 16,-4 6 0-16,4 4 1 16,3-1-8-16,4 0 1 15,4 0-11-15,14 4 0 16,10 3-7-16,0 9 0 16</inkml:trace>
  <inkml:trace contextRef="#ctx0" brushRef="#br0" timeOffset="123949.8405">5980 8752 39 0,'-4'6'19'0,"25"19"-22"15,-21-31 33-15,11 3-29 16,-4-4 0-16,0 1 1 16,3-7 0-16,5 1-3 15,-5-7 1-15,1-6 1 0,-8-3 0 16,4 0 0-16,0-7 0 16,-7 13 0-16,0 10 1 15,0-1 0-15,-3 4 1 16,-4 6 1-16,3 6 0 15,1 9 0-15,3 7 1 16,0 3-1-16,0 6 0 16,0 7-2-16,3-1 1 15,8-2-2-15,7-7 0 16,3-10-2-16,3-8 1 0,1-7-5 16,0-10 0-16,-1-9-6 15,-2-9 1-15,2-9-6 16,-3 2 0-16,4-12 0 15,0 6 1-15</inkml:trace>
  <inkml:trace contextRef="#ctx0" brushRef="#br0" timeOffset="124114.4279">6371 8322 37 0,'-25'-6'18'0,"25"-16"-12"16,0 25 38-16,0-3-39 16,0 3 1-16,0-3 1 15,4 16 1-15,3 18-10 16,0-2 1-16,4 18 6 15,3 3 0-15,3-3-6 16,-6 10 0-16,7-7-8 16,3-6 0-16,-11-15-9 15,12-14 1-15</inkml:trace>
  <inkml:trace contextRef="#ctx0" brushRef="#br0" timeOffset="124265.404">6325 8520 55 0,'-17'12'27'0,"24"-31"-35"0,3 16 46 16,1-3-38-16,3-4 0 16,11-5-2-16,6-4 1 15,1 0-6-15,0 0 0 16,3 10-7-16,1 9 1 0</inkml:trace>
  <inkml:trace contextRef="#ctx0" brushRef="#br0" timeOffset="124879.0046">5828 9501 39 0,'10'0'19'0,"5"-6"-18"0,-15 6 30 15,0-6-27-15,0-1 0 16,0 1 1-16,-4 0 1 15,-7-4-7-15,1 1 0 16,-1 0 5-16,-10 5 1 16,3 4-1-16,-3-3 0 15,-3 6 0-15,2 7 1 16,5 5-1-16,6 11 1 16,8-1-1-16,6 19 0 0,11 6-2 15,8 6 1 1,-1 10-3-16,7-10 1 0,0 7-2 15,4-6 0-15,-4-10-5 16,-7-7 0-16,-7-5-7 16,1-10 1-16,-15-12-5 15,-15-10 0-15,-6-13-1 16,0-2 1-16,-11-1 10 16,4 4 1-16,0-10 10 15,7-3 1-15,3-6 7 16,7 0 0-16,8-7 3 15,3 1 0-15,11-4-7 16,-1 7 1-16,8 9-7 16,6 0 0-16,1 0-10 15,7 9 0-15,-7 4-8 16,10 3 0-16</inkml:trace>
  <inkml:trace contextRef="#ctx0" brushRef="#br0" timeOffset="125449.8435">6008 9667 38 0,'-11'-22'19'0,"1"25"-13"15,10-6 29-15,0 3-31 16,0 7 1-16,0 5 2 15,10 10 0-15,1 6-9 16,-4-3 0-16,0 7 5 16,3 2 1-16,5 4-4 15,-5-13 1-15,1 0-2 16,-1-9 1-16,1-7-2 16,0-6 0-16,-4-9-1 0,3-10 1 15,-6-6 0-15,3-6 0 16,-7 0 0-16,0 0 0 15,0-10 2-15,0 13 1 16,0 3 2-16,0 3 0 16,0 7 2-16,7 2 0 15,7 13 0-15,4 7 1 16,-4 6-2-16,3 2 0 16,4 4-4-16,1-3 0 15,2-3-7-15,-3-4 0 0,-10-5-7 16,7-1 1-1,-4-6-6-15,3-3 1 0</inkml:trace>
  <inkml:trace contextRef="#ctx0" brushRef="#br0" timeOffset="126140.1026">6396 9777 31 0,'14'3'15'0,"-28"10"-11"16,24-13 23-16,-6-3-25 16,10-10 0-16,-3 0 0 15,3-2 0-15,0-7-3 16,0 3 0-16,-3-3 2 15,-1-3 1-15,-3 0-3 16,-3 0 1-16,-4 0 0 16,-4 6 1-16,-3 3-1 15,4 10 1-15,-11 6 1 16,3 13 1-16,4-1 1 16,0 23 0-16,7 5 0 0,0-8 0 15,0 12-1 1,7-4 1-16,7 1-3 0,7-6 1 15,0-26-2-15,-3-9 0 16,3-9-1-16,0-7 0 16,4 0-2-16,-4 1 0 15,0-1-1-15,-3 3 1 16,3-9-2-16,-10 4 1 16,-1-4-2-16,1 6 0 15,-4-6 0-15,4-3 1 16,-8-3 1-16,4-1 1 0,0 1 0 15,-3 3 0-15,-1 3 1 16,-3 7 0-16,0 5 0 16,0 1 1-16,4 2-2 15,-1-2 0-15,4 0-1 16,-3 6 1-16,3-7 0 16,4 7 1-16,-8-6 0 15,4 2 1-15,-3 1 1 16,-4 0 1-16,0-1 2 15,0 1 1-15,-4 3 0 16,1-6 1-16,-1-10 0 16,1 0 0-1,-19-25 2 1,-2 0 0-16,10 7 1 16,-8 8 1-16,8 7 0 15,0 19 0-15,4 10 2 0,3 11 0 16,3 20-3-16,4 12 0 15,11 13-3-15,3 0 0 16,10 2-2-16,8-2 1 16,0 0-6-16,7-13 1 15,-1-6-10-15,1-10 1 16,-10-15-10-16,-8-6 0 16</inkml:trace>
  <inkml:trace contextRef="#ctx0" brushRef="#br0" timeOffset="330302.5654">13804 12226 25 0,'7'-22'12'0,"0"32"-6"0,-7-10 13 0,0 0-15 16,-7-7 1-16,-3 17 2 15,-4 9 0-15,-11 9-10 16,-7 16 1-16,-3 12 6 16,-4 4 0-16,0 2-2 15,0-2 0-15,-3-4 0 16,0 4 0-16,-1-4-2 16,1-9 0-16,7-9-6 15,7-7 1-15,3-9-7 16,11-15 0-16</inkml:trace>
  <inkml:trace contextRef="#ctx0" brushRef="#br0" timeOffset="330498.7366">13342 12511 42 0,'7'-75'21'0,"7"34"-15"16,-10 32 35-16,-1 0-38 16,1 2 0-16,-4 1-1 15,0 6 0-15,7 9-4 0,3 7 0 16,8 9 3-16,7 13 1 15,3 3-2-15,11 9 1 16,0-3-6-16,3 0 0 16,-7 6-9-16,-3 1 0 15,7 2-1-15,0-6 1 16</inkml:trace>
  <inkml:trace contextRef="#ctx0" brushRef="#br0" timeOffset="331027.3322">14023 12819 44 0,'-11'-28'22'16,"22"18"-19"-16,-11 10 23 0,3 3-27 16,1 7 1-16,3 12 0 15,0 6 1-15,0 3-3 16,0 19 0-16,0 4-10 16,0 12 1-16</inkml:trace>
  <inkml:trace contextRef="#ctx0" brushRef="#br0" timeOffset="332135.4692">14866 12618 36 0,'4'-6'18'0,"10"0"-13"0,-11 12 19 0,1 3-23 16,-4 19 0-16,-4-2 1 16,-6 14 1-16,-1 10-11 15,-7 19 1-15,-10 4-3 16,-7-20 0-16</inkml:trace>
  <inkml:trace contextRef="#ctx0" brushRef="#br0" timeOffset="332511.1779">15946 12254 35 0,'17'-37'17'0,"8"27"-18"0,-18 7 27 16,0-3-26-16,-7 9 1 15,-4 13 0-15,-6 9 1 16,-8 16-3-16,-6 18 1 15,-15 1 1-15,-4 2 0 0,1 4 0 16,-4-3 0-16,4-3-4 16,7-7 0-16,6-9-6 15,8-16 1-15,11-9-3 16,3-13 1-16</inkml:trace>
  <inkml:trace contextRef="#ctx0" brushRef="#br0" timeOffset="332689.9166">15685 12565 28 0,'14'-91'14'0,"3"16"-5"15,-13 59 26-15,-1-3-28 16,4 0 1-16,0 4-1 16,-3 5 1-16,-4 10-13 15,0 6 1-15,0 13 8 16,0 16 0-16,3 2-4 16,8 10 1-16,3 7-5 15,7-7 0-15,1-3-6 16,2-4 1-16,1 1-5 15,10-3 0-15</inkml:trace>
  <inkml:trace contextRef="#ctx0" brushRef="#br0" timeOffset="333021.9167">16249 12838 34 0,'-7'-26'17'0,"17"-2"-21"0,-6 25 27 15,0-3-23-15,-1 0 0 0,1-4 1 16,3-2 1-16,3-1-2 16,11 1 1-16,4 2 0 15,3 4 0-15,1 0-1 16,-5 6 1-16,-3 6 0 16,-7 3 0-16,-3 7 0 15,-11 12 0-15,-7 7 1 16,-14 5 1-16,-4 1 0 15,0-3 1-15,4-1-1 16,7-5 1-16,4-1-1 16,10-6 1-16,10-12-3 15,18-13 1-15,4-13-8 16,18-6 0-16,10 4-8 16,-11-13 1-16</inkml:trace>
  <inkml:trace contextRef="#ctx0" brushRef="#br0" timeOffset="334116.702">18101 12135 28 0,'-21'-12'14'0,"7"21"-12"0,14-9 15 16,0 0-16-16,7-3 1 15,0 3 2-15,0 6 1 16,7-3-5-16,7 7 0 15,7-1 3-15,15 4 0 16,3-10-1-16,3 6 1 0,-3 4-2 16,7 9 0-16,0 0-1 15,-4 3 0 1,-7 0 0-16,-10 3 0 0,-14 7 0 16,-15 8 1-16,-10 1 0 15,-14-3 0-15,-14 6 0 16,-15-3 1-16,-10-3-1 15,4-10 1-15,7 4 0 16,3-4 0-16,10-6-6 16,8-6 1-16,11-3-9 15,13-1 0-15</inkml:trace>
  <inkml:trace contextRef="#ctx0" brushRef="#br0" timeOffset="334297.979">18771 12725 28 0,'-39'25'14'0,"-13"0"-15"16,27-16 15-16,-10 7-13 0,-8 9 1 16,-6 0-1-16,-8 0 1 15,-3 10-10-15,15-4 0 16</inkml:trace>
  <inkml:trace contextRef="#ctx0" brushRef="#br0" timeOffset="334866.3387">19787 12414 17 0,'4'-34'8'0,"31"-23"-3"16,-24 38 7-16,3 1-8 0,0-1 1 16,-3 3 4-16,-11 1 0 15,-8-1-12-15,-6 3 1 16,-3 7 6-16,-12 3 1 15,-9 9-3-15,-1 13 0 16,0 9-2-16,4 10 1 16,3 12-1-16,11 0 1 15,10 3 0-15,11-9 0 0,18 7 0 16,14-11 1-16,6-15-1 16,12-9 1-16,13-13-1 15,1-6 1-15,-8-16-1 16,-6-9 1-16,-15-10 0 15,-14-9 0 1,-46-12-5 0,-3 12 0-16,-7 12-9 15,0 13 1-15</inkml:trace>
  <inkml:trace contextRef="#ctx0" brushRef="#br0" timeOffset="342958.9969">18083 13352 13 0,'-42'3'6'0,"31"-3"0"16,8 0 7-16,3 0-12 16,3 0 1-16,8 0 1 15,7-3 0-15,3 0-3 16,4 0 0-16,10-1 3 16,11 1 0-16,7 3 0 0,3 0 0 15,8 3-1-15,6-3 1 16,4-6-2-16,0 0 1 15,7 0-1 1,-7 2 1-16,-6 1-2 0,-8 3 1 16,-8 3-1-16,-6-3 1 15,-14 4-1-15,-7-4 1 16,-18 0-1-16,-7 3 1 16,-11 0 0-16,-14 0 0 15,-10 0-1-15,-14 0 1 16,3 0-1-16,-14 4 1 0,-7-4-1 15,-7 0 0-15,-11 0 0 16,1 0 0-16,2 7 0 16,12-4 0-16,3 0 0 15,3-3 1-15,11 0-1 16,11-3 1-16,14 0 0 16,7 0 0-16,14 0-1 15,7 0 1-15,10 0-1 16,8-3 1-16,7 0-3 15,10 3 1-15,14 3-10 16,8 7 1-16</inkml:trace>
  <inkml:trace contextRef="#ctx0" brushRef="#br0" timeOffset="351110.8935">19826 12323 16 0,'-3'7'8'0,"-1"-20"-4"0,4 13 9 15,4-6-12-15,-1-1 0 0,-3-2 1 16,4 3 0-16,-1 0-3 16,1-1 1-16,-4 1 1 15,0 3 1-15,-4 0-1 16,-3 3 1-16,0 3-1 16,0 0 1-16,-11 3-1 15,-3-3 0-15,0 4 0 16,0-1 0-16,0 0 0 15,-4 4 0-15,7-1 0 16,1 0 0-16,-1 4 0 16,4-4 1-16,0 4-1 15,-4 6 0-15,4 3 0 16,0 0 0-16,0-4 0 16,0 8 0-16,3-4 0 15,4 6 0-15,4-3 0 16,3-3 0-16,3-3 0 0,4-1 0 15,0-2 0 1,4 3 0-16,-1-3-1 0,1-1 1 16,7 7-1-16,-8-9 0 15,8-1 0-15,0-2 1 16,-1-1-1-16,4 1 1 16,0-4 0-16,4-6 0 15,-4 0 0-15,4 0 0 16,3 0-1-16,0 0 1 15,1 0-1-15,-5-3 1 0,-2 0-1 16,-1 3 1-16,-4-4-1 16,1-2 1-16,-7 0-1 15,-1-4 1-15,1 1-1 16,-1 0 1-16,1-7-1 16,-1 0 1-16,1-3-1 15,-4 1 0-15,-3-4 0 16,-1-3 1-16,-3 3-1 15,-7-3 0-15,-3 3 0 16,-5-7 0-16,-2 11-1 16,-1-1 1-16,1 0 0 15,-5 0 0-15,5 0 0 16,-1-3 0-16,4 0 0 16,0 0 0-16,3 0 0 15,1 4 0-15,3 2-1 16,0 0 1-16,0 7-1 15,-1 0 1-15,5 2-1 16,-1 1 0-16,-6 6 0 0,-1 0 0 16,-3 3 0-16,0 3 1 15,-4 1-1-15,1-1 0 16,-1 3 1-16,0 1 0 16,4 2-1-16,-3 1 1 15,3-1-1-15,3 4 1 16,0 0-1-16,4 3 1 15,0-1 0-15,0 4 1 0,0 0-1 16,4-3 0-16,-1 9 0 16,1 4 0-16,3-4 0 15,0 0 0-15,0-6 0 16,0 0 0-16,3 0 0 16,1 0 1-16,-1-6-1 15,1 2 1-15,-1-2-1 16,4 0 1-16,7-7 0 15,1 1 0-15,2-1-1 16,4-3 1-16,4-3 0 16,-4 1 0-16,-3-1 0 15,-1-3 0-15,1-3-1 16,0 3 1-16,-1-10-1 16,1 1 1-16,3-4 0 15,0-6 0-15,1 1-1 16,-5-1 1-16,-3-3 0 15,-3-3 0-15,3-4-1 16,-7 1 0-16,-3 9-6 0,-1 1 0 16,1-4-7-16,-4-3 1 15</inkml:trace>
  <inkml:trace contextRef="#ctx0" brushRef="#br0" timeOffset="363886.9848">22183 2957 21 0,'-4'0'10'0,"-6"-25"-2"0,6 25 11 0,-7-4-13 16,-3 8 0-16,0-8 6 15,0 4 0-15,0 0-14 16,0 0 1-16,3 0 9 16,1 0 1-16,3 0-4 15,3-6 1-15,4 12-4 16,7-6 1-16,11 7-3 15,7 12 1-15,6-10-2 16,8 13 1-16,3-3 0 16,4-4 1-16,0 1-1 15,0-7 0-15,-7 7 0 16,-7-6 1-16,-4 2-1 0,-7-2 1 16,-7 5-1-16,-7 4 1 15,-10 0 0-15,-12 9 0 16,-9 3-1-16,-15-2 1 15,-3 5-1-15,-4 1 1 16,-4 2-2-16,8-9 0 16,10-2-5-16,8-8 0 15,10-2-8-15,14-16 1 0,17-13-3 16,8 1 0-16</inkml:trace>
  <inkml:trace contextRef="#ctx0" brushRef="#br0" timeOffset="364052.739">22595 3311 46 0,'-7'0'23'0,"-28"19"-26"15,28-10 44-15,-18 10-42 16,-6 6 1-16,-8 10-4 16,-4 5 1-16,8 1-4 15,3-3 0-15,8-4-6 16,-1-5 0-16</inkml:trace>
  <inkml:trace contextRef="#ctx0" brushRef="#br0" timeOffset="365824.0891">22221 5249 36 0,'-17'22'18'0,"6"-25"-9"15,8-10 18-15,-1 7-23 16,1 0 1-16,-1 3 3 15,-3 3 0-15,0-10-9 16,0 4 0-16,0 3 7 16,3 3 0-16,1-7-3 15,3 7 1-15,7 4-3 16,4 2 0-16,6 3-2 16,8-2 1-16,7-1-1 0,6 3 1 15,5 1-1-15,-4-4 1 16,-4 0 0-16,-3 10 1 15,-4-13-1-15,-11 10 1 16,-6 2-1-16,-7 1 1 16,-15 0 0-16,-21 6 0 15,-3 3 0-15,-14 3 0 16,-8 3-1-16,1 1 1 16,3-1-2-16,10-3 1 0,8-6-5 15,7-6 0 1,10-7-7-16,8-9 1 0,10-6-6 15,7 0 0-15</inkml:trace>
  <inkml:trace contextRef="#ctx0" brushRef="#br0" timeOffset="366020.3795">22631 5522 31 0,'-21'0'15'0,"-4"19"-6"15,14-16 20-15,-6 12-29 16,-15 14 0-16,-14-4 1 16,-10 19 1-16,-1 3-3 15,1-7 1-15,6 1-5 16,11-6 1-16,15-13-6 16,13-10 0-16</inkml:trace>
  <inkml:trace contextRef="#ctx0" brushRef="#br0" timeOffset="368061.001">22433 7215 16 0,'-7'0'8'0,"0"-25"-2"0,11 12 9 0,-4 4-13 15,0 6 0-15,-4-6 5 16,1 2 0-16,-5 4-5 16,-2-6 0-16,-4 9 7 15,0-7 0-15,3 4 0 16,4 0 1-16,0-3-4 15,3 6 1-15,11 0-4 16,4 3 0-16,0 3-2 16,6 4 0-16,4 5-1 15,4-5 0-15,3 2 0 16,1 1 0-16,6 3 0 16,7-4 1-16,4 7-1 15,0-7 1-15,-7 1-1 16,-8 0 1-16,-2-4-1 15,-12 0 1-15,-3 1 0 0,-10 2 1 16,-15 1-1 0,-17 12 0-16,-11 13 0 0,-3 5 0 15,-21 17 0-15,-12 0 1 16,1-4-2-16,7-6 1 16,18-6-7-16,14-13 1 15,17-12-9-15,14-16 1 16,22-3-5-16,3-6 1 15</inkml:trace>
  <inkml:trace contextRef="#ctx0" brushRef="#br0" timeOffset="368182.2844">22772 7723 55 0,'-43'41'27'0,"-80"59"-38"0,91-72 53 0,-21 10-65 16,-3 6 1-16</inkml:trace>
  <inkml:trace contextRef="#ctx0" brushRef="#br0" timeOffset="421343.4446">13356 8498 29 0,'25'-13'14'0,"-7"-3"-2"16,-18 16 15-16,3-3-21 15,-3 3 1-15,0 0 4 16,4-3 0-16,-4 3-14 16,-4 0 1-16,-3 6 9 0,-4 1 0 15,-6 11-4-15,-8 17 1 16,-3 6-3-16,0 12 1 16,-8 7-2-16,-2-4 0 15,-1 1-3-15,0-4 0 16,4-12-4-16,10-10 1 15,7-3-7-15,11-15 0 16,14-13-4-16,4-10 0 16</inkml:trace>
  <inkml:trace contextRef="#ctx0" brushRef="#br0" timeOffset="421567.4372">13109 8664 55 0,'-53'-28'27'0,"46"9"-23"16,7 19 55-16,0 0-58 15,0 0 1-15,4 3 1 16,-1-3 0-16,8 9-4 16,3 4 1-16,4 3 2 15,-4 6 1-15,-4 6-2 16,4 3 0-16,-3 4-1 16,0 2 0-16,3-2-6 15,0-1 1-15,0-6-9 16,4 1 1-16,3-11-7 15,0-5 0-15</inkml:trace>
  <inkml:trace contextRef="#ctx0" brushRef="#br0" timeOffset="421763.527">13469 8855 40 0,'21'-19'20'0,"7"-9"-15"0,-24 22 29 16,3 3-29-16,-3 6 1 15,3 9 1-15,-7 1 1 16,0 6-11-16,0 9 0 16,0 6 1-16,0 1 1 15,3 6-13-15,8-10 0 0,-1-6-2 16,-3 0 0-16</inkml:trace>
  <inkml:trace contextRef="#ctx0" brushRef="#br0" timeOffset="422483.2958">11465 8861 38 0,'7'-34'19'0,"4"-7"-24"16,-11 35 37-16,3-4-29 15,1 4 1-15,-4 0 3 16,-4 9 0-16,1 3-8 16,-4 16 0-16,-7 10 5 15,0 12 0-15,-4-1-2 16,7 14 1-16,8-10-3 15,6-3 1-15,4-10-1 16,8-2 0-16,2-20 0 16,1-6 0-16,-4-15 0 15,0-3 0-15,0-7-1 16,0-6 1-16,-7-4 0 0,-3-2 0 16,-4 0-1-16,0 2 1 15,0-2 0-15,-7 9 0 16,0 0 0-16,3 7 0 15,4 2-3-15,4-3 0 16,3 7-9-16,10 3 1 16,12 12-3-16,-1-3 0 15</inkml:trace>
  <inkml:trace contextRef="#ctx0" brushRef="#br0" timeOffset="422633.9926">11843 9037 47 0,'0'6'23'0,"7"-6"-31"0,-7 0 44 0,0 0-39 16,3-3 0-16,4-3-13 15,7-4 0-15,11 1 13 16,3-4 1-16</inkml:trace>
  <inkml:trace contextRef="#ctx0" brushRef="#br0" timeOffset="423130.1264">12054 8780 49 0,'-10'6'24'0,"-1"-15"-34"0,11 2 47 16,4-2-38-16,3 0 1 16,3-4-1-16,1-3 0 15,3 1 1-15,4 2 0 16,3 1-1-16,0-1 1 16,0 4-1-16,-3 6 0 15,-4 6 1-15,-3 3 0 16,-4 7 1-16,-7 2 1 0,-4 4 0 15,-6 9 0-15,-1 0 0 16,0-2 1-16,-3-1-1 16,4-3 0-16,3-4-1 15,3-5 0-15,8-4-1 16,6-6 0-16,8-3-1 16,3 0 1-16,4 4 0 15,-4 2 0-15,-3 6 0 16,-8 4 1-16,-6 12-1 15,-11 1 1-15,-8 8 0 16,-2 1 0-16,-4-4-3 16,3 1 1-16,4-7-7 15,3-15 1-15,8-13-8 16,13-13 1-16</inkml:trace>
  <inkml:trace contextRef="#ctx0" brushRef="#br0" timeOffset="423549.6166">12510 8601 42 0,'-11'6'21'0,"-17"7"-13"0,17-10 34 15,1 10-39-15,2-1 1 16,-6 1 0-16,4 2 1 16,-1 4-8-16,8-3 1 15,3-7 3-15,7 7 1 0,10-4-2 16,8 4 0-16,3-6-1 15,1 2 1-15,-5-2 0 16,-3 5 0-16,-3-2 0 16,-7-1 0-16,-1 10 1 15,-3 3 0-15,-14 4-1 16,-10 2 1-16,-1-3-4 16,-7-9 0-16,1-7-5 15,-1-2 1-15,4-16-4 16,7-16 0-16,3-7-2 15,4-21 1-15,10 6 4 16,-3 0 1-16,4 7 8 16,3 2 0-16,7 10 8 15,-7-3 0-15,4 9 2 16,6 4 1-16,1 5-2 16,10-12 1-16,-7-3-6 0,8 3 1 15,2 6-18-15,8 1 1 16</inkml:trace>
  <inkml:trace contextRef="#ctx0" brushRef="#br0" timeOffset="425155.3408">15300 8642 28 0,'-18'9'14'0,"15"-21"-2"16,3 2 15 0,7 7-21-1,7-3 1-15,7-10 0 16,0 4 1-16,11-1-12 15,7 4 1-15,14-7 6 16,0 7 1-16,0 9-4 16,0 0 1-16,-1 3-1 0,1 0 0 15,-7-3-3-15,-3 3 0 16,2-6-6-16,-2 0 1 16,3 0-6-16,-11-4 1 15</inkml:trace>
  <inkml:trace contextRef="#ctx0" brushRef="#br0" timeOffset="425426.0734">15713 8272 23 0,'-14'-25'11'0,"17"-7"3"0,-3 36 12 0,0-8-23 15,0 8 1-15,0-1 2 16,-3 3 1-16,-1 10-8 16,1-4 0-16,3 13 5 15,0 10 0-15,0 15-2 16,3 3 1-16,1 7-2 16,3-1 1-16,10 4-6 15,1 3 1-15,3-6-10 16,4-1 0-16</inkml:trace>
  <inkml:trace contextRef="#ctx0" brushRef="#br0" timeOffset="427648.4827">18814 8253 21 0,'14'-3'10'0,"7"-32"0"0,-14 35 11 16,-3-3-15-16,-1-3 0 16,-3 6 2-16,-7 3 0 0,-4 3-11 15,-6 13 1-15,-8-3 7 16,0 6 0-16,-6 9-3 15,-5 10 0-15,-2 0-1 16,-5 6 1-16,4 0-3 16,4 0 0-16,0-13-5 15,3 1 1-15,7-7-8 16,4-3 1-16,7-12-1 16,4-10 1-16</inkml:trace>
  <inkml:trace contextRef="#ctx0" brushRef="#br0" timeOffset="427872.9547">18546 8357 48 0,'35'-51'24'0,"-14"20"-26"15,-14 28 52-15,0-3-49 0,0-1 1 16,0 7 0-16,-7 7 1 16,0 2-4-16,7-3 0 15,0 4 2-15,0 2 0 16,0 7-1-16,0 9 1 15,4-3-1-15,0 0 1 16,3 1-3-16,3 2 1 31,8 9-15-31,3-5 1 16</inkml:trace>
  <inkml:trace contextRef="#ctx0" brushRef="#br0" timeOffset="428202.772">18997 8523 40 0,'-7'-3'20'0,"11"-4"-18"16,-4 7 20-16,0 0-21 15,0 0 1-15,0-6 0 16,0 0 1-16,3-1-4 16,1 1 0-16,3 0 2 15,3 0 1-15,4 3-2 16,8-1 1-16,-1 4-1 15,-4 4 1-15,1 5 0 16,-4 0 1-16,-7 16 0 16,-7 1 0-16,-10 5 0 15,-8 0 1-15,-3 7-1 16,3-7 1-16,0 4-2 0,4-7 1 16,7-3-1-16,7-6 1 15,11-7-3-15,7-5 0 16,6-14-8-16,8-2 1 15,7 3-7-15,0-7 1 16</inkml:trace>
  <inkml:trace contextRef="#ctx0" brushRef="#br0" timeOffset="428953.9822">17290 8272 18 0,'-14'-19'9'0,"21"-3"-1"0,-7 10 4 15,0 5-9-15,-4-2 0 0,-3-1 3 16,-4 14 1-16,-3-1-8 15,-7 9 0-15,-7 4 6 16,-4 0 0-16,0 12-2 16,1 6 1-16,2 10-2 15,1 0 1-15,0 0-1 16,10 0 1-16,11 3-2 16,4-9 1-16,3-1 0 15,7-12 1-15,3-3-1 16,1-9 1-16,3-7-1 15,4-15 0 1,35-41 0 0,-4-4 1-16,-3 1-2 15,-11 12 1-15,-7 13-2 16,-10 3 1-16,-7 6-2 0,-15 0 1 16,-10 10 0-16,-11 6 0 15,1 6-1-15,-1 3 0 16,7 3-7-16,8 1 0 15,10-4-6-15,10 0 0 16</inkml:trace>
  <inkml:trace contextRef="#ctx0" brushRef="#br0" timeOffset="429150.7655">17530 8595 30 0,'0'-6'15'0,"38"34"-4"0,-31-31 18 0,-3 3-27 16,-4 0 1-16,0 0 0 15,0 0 0-15,3-7-7 16,-3 7 0-16,4-6-7 16,7 0 1-16</inkml:trace>
  <inkml:trace contextRef="#ctx0" brushRef="#br0" timeOffset="429508.5503">17780 8319 21 0,'-4'-10'10'0,"8"4"9"15,-8 9 4-15,1 0-19 16,-4-6 0-16,0 3 1 0,0 3 1 15,3-3-9-15,4 0 1 16,4-6 4-16,10 6 1 16,7-3-3-16,4-6 1 15,-1 2-2-15,5 4 0 16,2 6 1-16,-6 4 0 16,0 2 1-16,-11 13 0 15,-11 9 1-15,-10 1 0 0,-3 9 1 16,-8 9 1-16,-3-6-1 15,0-1 0-15,0-5-1 16,7-3 1-16,7-7-1 16,10-9 1-16,11-10-5 15,21-6 0-15,18-9-12 16,11-10 1-16</inkml:trace>
  <inkml:trace contextRef="#ctx0" brushRef="#br0" timeOffset="441294.5939">24229 6930 25 0,'-14'-10'12'0,"0"26"1"0,14-7 13 0,0-9-22 16,0 0 0-16,-4 4 4 16,1-4 1-16,3 3-11 15,-4-3 1 1,4 0 6-1,0-7 1-15,7-5-3 16,4-7 1-16,6 3-3 16,11 4 1-16,8-1-2 15,3 1 1-15,-1 2-2 16,-2 17 1-16,-8 2-1 16,4 10 1-16,-11 3 0 15,-14 6 1-15,-7 6 0 0,-11 7 1 16,-10-3 0-1,-11 3 0-15,4-1 0 0,3 1 1 16,4-6-2-16,4-7 1 16,10-6-2-16,10-3 1 15,11-10-4-15,14-6 1 16,4-3-6-16,21-6 0 16,4-10-7-16,2-6 1 15,9 7-3-15,-1-7 1 16</inkml:trace>
  <inkml:trace contextRef="#ctx0" brushRef="#br0" timeOffset="441581.1382">25037 6864 39 0,'-22'-16'19'0,"5"41"-13"15,13-31 38-15,-6 12-42 16,-4-6 0-16,0 10 2 16,-8 2 0-16,5 10-5 15,-1 0 0-15,7 0 3 16,4 0 0-16,7-3-2 15,11 0 1-15,7-4-1 16,10 1 0-16,7-3-1 16,4-7 1-16,0 3-1 15,-4 7 1-15,-3-4 0 16,-8 7 0-16,-9 3 0 16,-12-6 0-16,-13 3-1 15,-5 3 1-15,-6-4-4 0,-7 1 0 16,-4-3-6-16,4-10 1 15,3-6-6-15,8-3 0 16</inkml:trace>
  <inkml:trace contextRef="#ctx0" brushRef="#br0" timeOffset="441761.2911">24973 6848 42 0,'-3'-12'21'0,"20"5"-13"0,-10 7 37 16,0-3-44-16,4 0 1 15,3-3 0-15,0 3 0 0,7-4-3 16,11 7 0-16,7-3-2 16,-4 0 0-16,4 3-7 15,3 3 1-15,4 10-6 16,-4 3 1-16</inkml:trace>
  <inkml:trace contextRef="#ctx0" brushRef="#br0" timeOffset="442060.5977">25605 6851 27 0,'-11'3'13'0,"0"-9"4"16,8 6 15-16,-11 10-26 15,-7-7 1-15,-4 9 3 16,-7 20 0-16,4-10-13 16,0 9 0-16,7 3 8 15,6 1 1-15,12-7-4 0,14-3 0 16,10-3-2-16,14-3 1 15,0-10-2-15,-3-9 1 16,3-6-2-16,4-3 1 16,-7-4-1-16,-4-12 1 15,-10-6-1-15,-4 6 1 16,-25-19 0-16,4 6 0 16,0 7-2-16,0 9 0 15,0 3-7-15,3 10 1 16,8 12-6-16,-4 3 0 15</inkml:trace>
  <inkml:trace contextRef="#ctx0" brushRef="#br0" timeOffset="442272.0118">26063 7108 52 0,'-10'22'26'0,"-26"4"-29"16,19-17 48-16,-8 16-46 15,-3 3 1-15,0 4-13 16,6 5 1-16,5 4 3 16,13 0 1-16</inkml:trace>
  <inkml:trace contextRef="#ctx0" brushRef="#br0" timeOffset="442707.6704">26490 6876 46 0,'-3'-28'23'0,"-1"41"-16"0,1-13 34 15,-1 3-38-15,-7 13 0 0,-3 9 1 16,0-3 0-16,4 6-6 16,-1 3 1-16,4 4 3 15,3-7 1-15,8 0-3 16,3-3 1-16,7-6-1 15,7-3 0-15,11-1 0 16,0-2 1-16,0-16-1 16,-4 0 0-16,0-16-1 15,-7-3 0-15,-7-13 0 16,-7-9 0-16,-7-3-1 16,-3 10 1-16,-4 5-2 15,3 7 1-15,-3 7-5 16,4 5 0-16,3 13-6 15,7-3 1-15,3 15-4 16,1-2 1-16</inkml:trace>
  <inkml:trace contextRef="#ctx0" brushRef="#br0" timeOffset="443051.4721">26913 6986 22 0,'4'-6'11'0,"-1"-10"0"0,1 10 16 15,-4-7-23-15,-4 4 1 16,4 9 2-16,4-6 0 16,-8 9-8-16,-3 9 0 0,0-2 7 15,-3 9 0-15,3 6-3 16,3 6 1-16,4-6-2 16,11 0 0-16,-8 0-2 15,8-3 1-15,3-3-1 16,0-16 1-16,7 0-1 15,-3-15 1-15,3-4-1 16,-7-3 0-16,-10-12 0 16,-8 3 1-16,-3 3 0 15,-3-10 0-15,-1 13-1 16,0 3 0-16,4 4-3 16,7 5 0-16,7-5-7 15,11 12 1-15,14-7-7 16,3 16 1-16</inkml:trace>
  <inkml:trace contextRef="#ctx0" brushRef="#br0" timeOffset="443351.4784">27436 6983 35 0,'3'0'17'0,"-10"-28"-7"0,7 31 27 15,-7-6-33-15,-4 3 1 16,-6 9 3-16,-4 1 0 15,-1 2-10-15,1 10 0 16,4 3 7-16,2 3 0 0,8 1-3 16,4-7 0-16,3 3-1 15,10-3 0-15,12-4-1 16,6-11 1-16,-3-4-1 16,-4-3 0-16,0-10 0 15,-3-5 0-15,-4-10-1 16,-4-7 0-16,-6 4-3 15,-4 0 1-15,-4 0-11 16,-6 6 0-16,3 3-3 16,3 3 0-16</inkml:trace>
</inkml:ink>
</file>

<file path=ppt/ink/ink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21-10-14T11:21:07.820"/>
    </inkml:context>
    <inkml:brush xml:id="br0">
      <inkml:brushProperty name="width" value="0.05292" units="cm"/>
      <inkml:brushProperty name="height" value="0.05292" units="cm"/>
      <inkml:brushProperty name="color" value="#FF0000"/>
    </inkml:brush>
  </inkml:definitions>
  <inkml:trace contextRef="#ctx0" brushRef="#br0">16831 686 15 0,'11'10'7'0,"-25"-20"1"0,17 1 8 15,-3 9-13-15,0 0 1 0,0 0 2 16,0 0 0-16,0 0-7 16,0 0 1-16,0 0 5 15,-3-6 1-15,-1-1-2 16,0 4 1-16,-6-6-1 16,-4-1 1-16,-7 4-2 15,-8 3 1-15,-9-3-2 16,-1 3 1-16,3 3-1 15,-2 0 0-15,-1-7-1 16,0 4 1-16,4 3-1 16,-4-6 1-16,-3 6-1 15,6 0 1-15,1 0-1 0,0 6 0 16,3-3 0-16,4 4 1 16,3 2-2-16,0 0 1 15,8 1-1-15,-1 2 0 16,4 1 0-16,0-13 0 15,0 19 0-15,3-7 0 16,1 4 0-16,-1 3 1 16,4 6-1-16,4-6 1 15,3-4 0-15,7 14 1 16,3-14-1-16,1 7 0 16,3 13 1-16,-4-7 1 0,1 6-2 15,0-8 0 1,-4 2-1-16,0 6 1 0,0-6 0 15,0 1 1-15,0 2-3 16,3-12 0-16,5 3 0 16,-1-10 0-16,0-2-4 15,0-1 0-15,4-9-8 16,-1 0 0-16,1 3-5 16,-1 13 1-16</inkml:trace>
  <inkml:trace contextRef="#ctx0" brushRef="#br0" timeOffset="1921.1701">16408 1047 23 0,'-11'6'11'0,"22"19"1"16,-4-22 14-16,-4 4-22 15,1-7 0-15,3 9 2 16,-4 1 0-16,4-1-7 16,-3 0 0-16,-4-6 6 15,0 4 0-15,0-1-2 0,-4-6 0 16,4 0-1-16,0-6 1 15,-3-4-2-15,3 1 1 16,0-10-1-16,7-12 0 16,-7-1-1-16,0 1 0 15,3 0-1-15,-3 6 1 16,0 0-1-16,0 12 1 16,0-9 0-16,8 13 1 15,-5 5-1-15,4-5 1 0,0 3 0 16,0 3 0-16,4 6 0 15,-1 3 1-15,5 3-1 16,-1 10 1-16,0-9-1 16,0 5 0-16,-4 4 0 15,1 3 0-15,-4 3-1 16,0-6 1-16,-3-3-4 16,-4-1 1-16,0-2-5 15,0 3 0-15,0-4-6 16,0 1 1-16,0-10-4 15,3 3 0-15</inkml:trace>
  <inkml:trace contextRef="#ctx0" brushRef="#br0" timeOffset="2132.8499">16429 1088 30 0,'-18'-16'15'0,"4"25"-8"0,21-15 25 16,4 3-29-16,6-6 0 16,-3 2 0-16,8 4 1 15,2-12-7-15,8 2 0 16,7-3-2-16,0 7 1 16,0-10-8-16,-4 13 0 15</inkml:trace>
  <inkml:trace contextRef="#ctx0" brushRef="#br0" timeOffset="4985.3601">16870 909 22 0,'-4'9'11'0,"11"-31"0"0,-7 22 12 16,0-3-19-16,0-12 0 16,0 15 6-16,0-4 0 15,-3-5-11-15,3 9 0 16,-4 0 8-16,-3 0 1 0,-3 0-3 16,-1 9 1-16,-3 10-3 15,3 0 0-15,1 6-2 16,3 10 1-16,3-13-1 15,4 9 0-15,4 0 0 16,6 4 0-16,8-1-4 16,10-9 1-16,0-6-6 15,4-9 1-15,-4-7-10 16,1-6 1-16</inkml:trace>
  <inkml:trace contextRef="#ctx0" brushRef="#br0" timeOffset="5661.0565">17046 975 28 0,'-3'6'14'0,"3"-31"-1"0,0 19 13 15,0 3-20-15,0 3 0 16,0 0 4-16,0 0 1 15,0 0-14-15,0 0 1 16,0 0 8-16,0 9 1 16,0-6-4-16,0 10 0 15,0 6-2-15,3-1 1 16,1-2-2-16,-1-7 1 16,1 4-4-16,-1 3 1 0,4-7-7 15,4 0 0-15,7-2-8 16,6-4 1-16</inkml:trace>
  <inkml:trace contextRef="#ctx0" brushRef="#br0" timeOffset="6440.1229">17173 922 26 0,'4'-13'13'0,"-4"13"-1"0,0 0 11 15,3-6-19-15,1-4 0 16,-4 10 4-16,3-6 1 15,1-3-10-15,-1 9 0 16,1 0 7-16,3-4 1 16,0 4-3-16,4 4 0 15,3 5-2-15,3 0 1 16,5 4-2-16,-1 6 0 16,7 0 0-16,0 6 0 0,-3-3-1 15,-4 3 1-15,-10 0-6 16,-18 3 1-16,-8 0-4 15,-13 7 0-15,-7-10-8 16,7 9 0-16</inkml:trace>
  <inkml:trace contextRef="#ctx0" brushRef="#br0" timeOffset="8046.5509">16439 730 22 0,'-3'-6'11'0,"13"-3"-5"0,-2 9 9 15,-1-7-11-15,0 4 0 16,7-6 2-16,10 2 1 16,12-2-9-16,10 0 1 15,3-7 5-15,4 7 1 16,7-1-2-16,0 1 0 16,0-1-2-16,7 1 0 15,-4 3 0-15,1 3 0 16,-8-4-1-16,1 4 1 15,-8 3-1-15,-7 3 0 0,-3 4 1 16,-7-7 0-16,0 9-1 16,-4-9 1-16,-7 6-1 15,0 4 1-15,-3-10-1 16,-7 3 1-16,-1 3 0 16,4-6 0-16,0 3 0 15,0 3 0-15,-3-6-3 16,0 0 0-16,-4 4-10 15,0 2 0-15</inkml:trace>
  <inkml:trace contextRef="#ctx0" brushRef="#br0" timeOffset="9307.4483">16168 909 25 0,'-14'-13'12'0,"14"-5"0"16,0 18 8-16,0 0-16 16,0 0 0-16,3 9 2 15,4-9 1-15,-3 6-8 16,-1-6 0-16,1 10 6 15,-1 5 1-15,1-2-3 16,-4 3 1-16,0 12-2 0,7-3 1 16,0 3-2-16,4 7 1 15,-1-7-1-15,1 6 0 16,-1-9-1-16,-3 7 1 16,0-1-1-16,1-3 1 15,-1 1-1-15,0-4 1 16,-4 0-1-16,1-6 1 15,-1-1-1-15,-3-8 1 0,4 5 0 16,-1-5 0-16,4 2-1 16,0-5 1-16,0 2-1 15,1-6 1-15,-1-3-1 16,3 3 1-16,-3-3-1 16,4 4 1-16,3 2-1 15,0-12 0-15,4 6 0 16,-1-7 0-16,8-2-1 15,3-1 1-15,11-2 0 16,10 6 0-16,4 2-1 16,0-5 1-16,4 9 0 15,3-12 0-15,-7 12 0 16,-11-4 0-16,4-2 0 16,3 6 0-16,1-3-1 15,2-3 0-15,5 6 0 16,-4 0 0-16,-4-3 0 15,1 3 0-15,-1-7 0 0,0 4 0 16,-6-6 0-16,-8 3 1 16,-7-1 0-16,-3 4 0 15,0-6 0-15,-4 2 0 16,0 4 0-16,-3-6 0 16,-1 3 0-16,-3 2 0 15,0 4 0-15,-3 0 1 16,0-6 0-16,-4 3 0 15,0 3-1-15,-4-6 0 16,-3 6 1-16,4-6 0 16,-1 2-1-16,-3-5 0 0,4 3 0 15,-4-4 1-15,0-2-1 16,0-4 0-16,0-3 0 16,3 0 0-16,1 4 0 15,-1-13 1-15,1-13-1 16,-1 3 1-16,-3 1-1 15,0-4 0-15,-3 9 0 16,-4-2 1-16,3-4-1 16,-6 13 1-16,3-3 0 15,-4 6 1-15,4 0-1 16,0 3 0-16,3 4-1 16,4-4 1-16,4 0-2 15,3-3 0-15,4 9-6 16,-1 4 0-16,-3 9-9 15,0 9 1-15,0 10-1 16,-3 6 0-16</inkml:trace>
  <inkml:trace contextRef="#ctx0" brushRef="#br0" timeOffset="11485.068">16118 1135 16 0,'7'-10'8'0,"-3"1"-1"0,-4 9 8 0,4-6-13 16,-4 3 0-16,0-7 2 16,-4 4 0-16,-3 6-5 15,-7 0 1-15,-4 0 3 16,-6-3 1-16,-1 3-2 16,-14 0 0-16,-10 0 0 15,-22-7 0-15,-17 1-1 16,0 6 0-16,-15 0-1 15,-10-3 1-15,-14 3 0 16,8 0 0-16,2 0 0 16,4 3 0-16,7 0 1 15,15 0 0-15,13-3 1 16,11 7 0-16,11-7 0 0,6 0 0 16,8 0-1-16,7 0 1 15,6 3-1-15,5-3 0 16,3-3-1-16,6 3 0 15,1 0-1-15,4 0 1 16,-1 0-1-16,4 0 0 16,0 0 0-16,0 0 0 15,3 0 0-15,-3 9 0 16,4 1-1-16,-1-1 1 0,8 10 0 16,-1 6 1-16,4-3-1 15,4 3 0-15,3 0 0 16,4 0 0-16,-1-6 0 15,1 0 1-15,0 0-1 16,-4-4 1-16,-4-2-1 16,-3 2 0-16,-3-5-6 15,-1-7 0-15,5 3-8 16,-1-6 1-16</inkml:trace>
  <inkml:trace contextRef="#ctx0" brushRef="#br0" timeOffset="13752.8028">13674 1699 30 0,'-25'-19'15'0,"32"10"-1"16,-7 9 17-16,0 0-29 15,0 0 0-15,0 6 2 16,0-3 0-16,0 13-5 15,4 3 1-15,3 6 2 16,-4 6 1-16,4 1-2 16,0 12 1-16,0-7-1 15,4-2 0-15,-4-7-1 16,0-3 1-16,0 3 0 16,-3-3 0-16,-1-15-3 15,1-1 0-15,-1 1-3 16,-3-17 1-16,-7-2-3 15,-3-16 0-15,-8-13-1 0,0-6 1 16,1 0 2-16,-1 7 0 16,4-1 4-16,3 10 1 15,4-3 3-15,0 12 0 16,7 3 2-16,4 3 0 16,-1 4 1-16,8-7 0 15,3 4-2-15,7-4 0 0,4-3-1 16,3 1 0-1,4-4-1-15,0 9 0 0,-1-6-2 16,1 10 1-16,0 3-3 16,-4 2 1-16,0 4-4 15,-7 4 0-15,1 2-6 16,-8 3 1-16,-4 4-3 16,-6 2 0-16</inkml:trace>
  <inkml:trace contextRef="#ctx0" brushRef="#br0" timeOffset="13917.7892">13684 1931 24 0,'-49'19'12'0,"31"-16"-1"15,18-3 18-15,7-6-26 16,7-10 0-16,8-6 1 16,6-3 1-16,11 6-7 15,10 1 1-15,4 2-4 16,-4 7 1-16,1 9-7 15,-12 0 1-15</inkml:trace>
  <inkml:trace contextRef="#ctx0" brushRef="#br0" timeOffset="15403.2816">14249 1618 23 0,'-4'-19'11'0,"8"9"2"16,-4 10 11-16,0 0-21 15,0 0 0-15,-4 4 3 16,1 5 0-16,-8 7-6 15,-7 9 0-15,1 19 5 16,6-7 0-16,1 13-2 16,3 7 1-16,7-13-2 15,0-10 1-15,10 4-2 16,4-10 0-16,0-12-4 16,8 3 0-16,-5-13-5 15,4 3 1-15,4-9-7 16,0 0 0-16</inkml:trace>
  <inkml:trace contextRef="#ctx0" brushRef="#br0" timeOffset="15645.3649">14542 1690 39 0,'-15'-3'19'0,"1"-7"-14"0,14 10 31 16,-3-6-32-16,3 3 0 15,0 3 1-15,3 3 0 16,1 3-7-16,6 7 0 0,1 2 4 16,-4-2 1-16,4 9-2 15,-1-3 0-15,1 9-4 16,-1-3 0-16,1 0-5 16,-4-3 0-16,-3-3-7 15,6-3 1-15</inkml:trace>
  <inkml:trace contextRef="#ctx0" brushRef="#br0" timeOffset="15898.4014">14746 1561 39 0,'4'-19'19'0,"13"29"-15"16,-6-10 31-16,-4 0-31 15,4 0 1-15,-1 0 1 16,1 3 1-16,3 13-9 16,0-4 0-16,-4 13 6 0,-2 10 1 15,-5 12-3-15,-3 12 1 16,-3 14-5-16,-8-1 1 16,-7-3-8-16,-3-7 0 15,-4-5-7-15,-3-10 0 16</inkml:trace>
  <inkml:trace contextRef="#ctx0" brushRef="#br0" timeOffset="16799.5727">14506 1414 13 0,'7'-3'6'0,"25"-41"11"15,-21 34-5-15,-1 1-10 16,1-7 1-16,-1 13 5 16,-3-12 0-16,0 8-9 15,-7-2 1-15,-3 6 5 16,-8-4 1-16,-13 14-2 16,-15 2 0-16,-11 1-3 15,-9 5 1-15,-16-5-1 16,-9 8 0-16,-11-5-1 15,3 9 1-15,-3 0-1 16,-11-6 0-16,7-1 2 16,4 4 0-16,10 0 0 15,14-3 0-15,15-7 0 16,7 0 0-16,10 1 0 0,11-1 1 16,6 1-2-16,8 5 1 15,0-2-1-15,4 2 1 16,3-5-1-16,3 24 0 15,1 1 0-15,3 12 1 16,3 22-2-16,8-6 1 16,-1 9-1-16,4-6 1 15,4 3-1-15,7 3 1 16,-1-10 0-16,1-2 0 16,3-7 0-16,-3-6 0 0,0-3-5 15,3-9 0-15,4-16-7 16,3-7 1-16,7-12-6 15,4-12 1-15</inkml:trace>
  <inkml:trace contextRef="#ctx0" brushRef="#br0" timeOffset="17369.4433">14873 1448 21 0,'-3'-12'10'0,"13"-10"4"0,-6 12 10 16,3-2-19-16,0-4 0 16,0 7 6-16,0-7 1 15,0 7-14-15,4-4 1 16,-4 4 9-16,3-7 0 15,1 7-3-15,-4 9 0 16,0-10-3-16,0 10 0 16,4 3-1-16,-4 7 0 15,0 12-1-15,3 0 1 16,1 6 0-16,-1 3 0 0,5 13-1 16,-1 0 1-16,3-3-1 15,1 3 1-15,0 6-1 16,-1 3 0-16,1 4 0 15,3 2 0-15,0 4 1 16,-3-19 1-16,-4-6-1 16,-4-1 0-16,-2-5 0 15,-5 5 1-15,-6-9 0 16,-5 7 1-16,-6-16-2 16,0-4 0-16,-10-5 0 15,-15 9 1-15,-18-7-1 16,-6 10 1-16,-25-9-2 15,-29 2 1-15,-10 10-1 16,-17-6 1-16,-5 0-1 16,15-3 0-16,29-7-4 15,20 1 1-15,25-7-8 0,21-3 0 16,28-3-9-16,11-7 1 16</inkml:trace>
  <inkml:trace contextRef="#ctx0" brushRef="#br0" timeOffset="18646.6316">17773 1097 25 0,'0'0'12'0,"11"10"-8"15,-4-20 12-15,0 1-13 16,3-1 1-16,1 4 2 16,-1 0 0-16,5 3-7 15,-5-4 0-15,1 4 5 0,-1-3 1 16,4 3-2-16,0 3 0 15,8 0-1-15,13 0 0 16,4-6 0-16,3 2 0 16,18-5 0-16,14 3 0 15,14-10-1-15,4 13 0 16,7-6 0-16,-4 9 0 16,-3-10-1-16,-11 10 1 15,-7 3-1-15,-10 4 1 16,-1-7-1-16,-7 0 1 0,-10 3 0 15,-3 3 0-15,-12-6-1 16,-2 0 1-16,-5 3-1 16,-3 3 1-16,1 4-1 15,-5-10 1-15,1 6 0 16,-4-3 0-16,-3 3-1 16,-1-6 1-16,1 4 0 15,-1 2 1-15,-3-3-1 16,0-3 1-16,1 6-1 15,-1 4 1-15,0-7-1 16,0 6 1-16,0 13 0 16,-4 6 0-16,-3 16-1 15,0 10 1-15,0-1-1 16,4 0 0-16,-1 0 0 16,4-5 0-16,0-5 0 15,1-5 1-15,-1-10-1 0,0-6 1 16,-4-3-1-16,4-6 0 15,0-7 0-15,0-3 0 16,-3 0-2-16,-1-3 1 16,1-12 0-16,-1 8 0 15,1-5 0-15,-1 0 0 16,-3-1-2-16,0 1 1 16,4-4-5-16,3 10 0 15,0-6-9-15,4-1 0 16</inkml:trace>
  <inkml:trace contextRef="#ctx0" brushRef="#br0" timeOffset="20402.4017">18962 1677 30 0,'21'-6'15'0,"-3"-7"2"0,-11 7 5 16,-4 0-19-16,-3 6 1 16,0 0 3-16,-3-3 0 15,-4-7-8-15,-4 10 0 16,-7-6 5-16,-10 3 1 0,-11 6-2 15,1 3 0-15,-1-3-2 16,7 13 1-16,-3 3-2 16,-1 0 0-16,5 6 0 15,6-6 0-15,7 6-1 16,11 12 1-16,14-2-1 16,4-10 0-16,14 3 0 15,13-3 1-15,5-6 0 16,3 3 0-16,-8 3 0 15,-6 0 0-15,-7-9 1 16,-11 6 0-16,-18-3 0 16,-20 12 0-16,-11-12 0 15,-1 0 0-15,-6-4 0 16,0-2 1-16,6-4-7 16,8-9 1-16,17-3-7 15,15-13 0-15,21-5-5 16,6 5 1-16</inkml:trace>
  <inkml:trace contextRef="#ctx0" brushRef="#br0" timeOffset="21018.4693">19413 1740 27 0,'29'-25'13'0,"-5"-10"-2"0,-20 32 18 16,-1-6-23-16,1-1 1 15,-4 10 4-15,-4 0 0 16,-6 0-14-16,-11 4 1 15,-15 21 8-15,1 3 0 16,3 16-3-16,8 19 0 16,6-10-3-16,4 0 1 0,7 0-2 15,10-9 0-15,18-12-4 16,18-1 1-16,7-22-6 16,-4 1 1-16,11-10-7 15,0-6 1-15</inkml:trace>
  <inkml:trace contextRef="#ctx0" brushRef="#br0" timeOffset="21454.1718">19766 1793 40 0,'-7'0'20'0,"7"-9"-13"0,0 9 33 0,-3 0-35 15,3 0 1-15,0 0 0 16,0 0 1-16,3 0-10 16,1 9 1-16,-1 10 5 15,1 6 1-15,-1 3-5 16,-3 7 0-16,0 3-6 15,0-10 0-15,0 6-10 16,7-15 1-16,4-3-1 16,3-7 0-16</inkml:trace>
  <inkml:trace contextRef="#ctx0" brushRef="#br0" timeOffset="21695.3857">19893 1705 36 0,'4'-15'18'0,"6"2"-18"15,-3 7 36-15,4 3-32 16,7 3 0-16,-1 3 4 0,4 3 0 16,4 13-10-16,0 0 1 15,-4 9 6-15,-3 16 1 16,-11 3-4-16,-7 3 1 15,-11 4-8-15,-7-1 0 16,-6-16-11-16,6 1 0 16</inkml:trace>
  <inkml:trace contextRef="#ctx0" brushRef="#br0" timeOffset="23089.1463">18613 1643 33 0,'3'-7'16'0,"15"-36"-7"15,-11 43 15-15,3-13-20 16,4 4 0-16,8-1 2 16,9 1 1-16,15-4-9 15,7 1 1-15,14 2 5 16,11 1 1-16,-1 0-3 15,15-1 0-15,7 4-2 16,7 6 1-16,-4 0-1 16,-14 0 0-16,-7-10 0 15,-7 4 1-15,-7 6-1 0,-7 0 0 16,-10 6 1-16,-4-12 0 31,7 12 0-31,-15 4 0 16,12-4-1-16,-4-3 1 15,-7 4 0-15,-4-7 0 16,-7 3 0-16,0-3 1 16,-7 0-1-16,-3 6 1 15,-4-6 0-15,-7 0 0 0,0 9 0 16,0 1 1-16,0-1-1 16,0 10 1-16,4 0-1 15,0 9 0-15,-1 13-1 16,1 3 1-16,3 9-2 15,0 0 1-15,0 1-1 16,0-11 0-16,0 5 0 16,-3-5 1-16,3-5-1 15,-3-3 0-15,-1-1 0 16,-3-3 1-16,0 1-1 16,-3-1 1-16,-1 0-1 15,-3-12 1-15,0 6 0 16,0-6 0-16,-3-9 0 15,-1 2 1-15,1 1-1 16,-4-10 0-16,0 3-1 16,-4 4 1-16,-10-10-1 15,0 3 0-15,3 3-1 0,-14-6 1 16,-14 9-1-16,-17-9 0 16,-25 7-1-16,-4-1 1 15,-17 0-1-15,-25 0 1 16,0 4-1-16,0-1 1 15,-1 1 0-15,1 5 0 16,7 4 0-16,18 0 1 16,14-3 0-16,7-7 0 15,17 0-1-15,4-5 1 16,14-4 0-16,7 0 0 0,7 0 0 16,4-4 0-16,3 4 0 15,8-6 0-15,-1-3 0 16,7-1 0-16,1-5-1 15,-1 12 1-15,4-13 0 16,3 3 1-16,1 1-1 16,3-1 0-16,0-18 0 15,3 0 0-15,1 2 0 16,-1-21 1-16,1-13-1 16,-1-9 1-16,4 0-1 15,0 3 0-15,4 13 0 16,-1 6 0-16,1 12-1 15,-4 3 1-15,0 7-3 16,3 9 0-16,1 10-8 16,6-7 0-16,4 7-7 15,22-10 0-15</inkml:trace>
  <inkml:trace contextRef="#ctx0" brushRef="#br0" timeOffset="44573.5178">15762 2881 8 0,'25'4'4'0,"14"2"-2"16,-18-6 4-16,7 0-3 16,25 0 0-16,17 0 2 15,12-3 0-15,9 0-6 16,15-7 0-16,4 1 4 16,-1-1 1-16,-3 4-2 15,-11-6 0-15,-10-1-1 16,-8 0 1-16,-3 4-2 15,-7 0 1-15,-7 2-6 16,0 7 1-16,-3 7-2 16,-1 2 0-16</inkml:trace>
  <inkml:trace contextRef="#ctx0" brushRef="#br0" timeOffset="45024.331">18253 2928 17 0,'-4'-9'8'0,"43"-10"-4"16,-21 13 13-16,10 0-15 16,4-1 0-16,13 1 1 0,19-3 0 15,7-7-5-15,13 4 1 16,4 2 3-16,11 4 0 16,3-4-1-16,11 1 0 15,4 0-8-15,-1 9 0 16</inkml:trace>
  <inkml:trace contextRef="#ctx0" brushRef="#br0" timeOffset="55339.675">17053 483 14 0,'-17'-19'7'0,"6"47"2"15,11-28 7-15,-7-6-15 16,0 3 1-16,-7-4 2 15,-4 7 0-15,-3 0-4 16,-14 0 0-16,-1-3 4 16,-9 3 0-16,-8 3 0 15,-4 4 0-15,8 2-1 16,-1 0 1-16,-2-2-1 16,-12 5 0-16,4 4-1 15,-7 9 1-15,0 6-1 16,0 4 0-16,4 2-1 15,10 7 1-15,3 0-2 16,1 0 1-16,-1 16-1 16,5-7 1-16,-1-6-1 0,10-3 0 15,12 9 0-15,6-9 0 16,11 9-1-16,14 1 1 16,7-1 0-16,11-6 0 15,3-3 0-15,18-6 1 16,14-1 0-16,14-5 0 15,14-1 0-15,-3-9 0 16,14-10 0-16,10-5 1 16,11-7-2-16,-7-10 1 0,14-8 0 15,10-17 0-15,8 1-1 16,-11-4 1-16,4 3-1 16,-8-2 1-16,-6 2-1 15,-8 1 1-15,-17-1-1 16,-7 7 1-16,3-10 0 15,-7 4 0-15,-10-7 0 16,-4 10 0-16,-7-13 0 16,-14-16 1-16,-18-2-1 15,-14-4 0-15,-21 3-1 16,-25-6 1-16,-17 13-1 16,-11-4 0-16,-14 13-1 15,-14 6 1-15,-11 10-1 16,-6 0 1-16,2 12-1 15,-6 9 1-15,-4 1-3 16,-3 9 1-16,6 6-4 16,12 4 0-16,24-1-9 15,24 13 0-15</inkml:trace>
  <inkml:trace contextRef="#ctx0" brushRef="#br0" timeOffset="83203.6153">28455 3822 4 0,'18'0'2'0,"-1"-3"-1"15,-10 6 2-15,-3-3-3 16,7 0 0-16,-4-3-3 16,3 3 1-16</inkml:trace>
  <inkml:trace contextRef="#ctx0" brushRef="#br0" timeOffset="86203.9171">10149 4804 12 0,'43'6'6'0,"6"13"0"16,-28-19 6-16,8 0-11 16,6 0 0-16,7 0 0 15,18 0 1-15,4-7-3 16,6 14 1-16,4-7 1 0,7-13 1 16,4 7-1-16,7-3 1 15,3-1-1-15,-7 4 0 16,11 0 0-16,-7-10 1 15,10 0-1-15,7 16 0 16,-6-9-1-16,3 3 1 16,-4-1-1-16,0 4 1 15,4-3-1-15,-11 6 1 16,-3 6-1-16,-4-6 1 16,-7-6 0-16,-3 3 0 15,0-13 0-15,3 7 0 0,-4-4-1 16,-10 1 1-16,-7 2 0 15,-3 1 0-15,-4-1-4 16,3 4 1-16,-7 3-6 16,-3-10 0-16</inkml:trace>
  <inkml:trace contextRef="#ctx0" brushRef="#br0" timeOffset="86910.8342">14369 4838 9 0,'28'3'4'0,"42"-6"3"16,-48 3 5-16,2 0-11 0,5 3 1 15,9 4 0-15,15-4 0 16,7 3-3-16,7-6 1 15,11-3 1-15,-1 6 1 16,15-6 0-16,-4 0 0 16,1-4 0-16,-5 1 1 15,-3-3 0-15,-10-4 1 16,-8 7-1-16,-17 0 0 16,-10 3-1-16,-8-1 1 0,-7 4-2 15,-3-6 0-15,-8 6-10 16,1 10 1-16</inkml:trace>
  <inkml:trace contextRef="#ctx0" brushRef="#br0" timeOffset="87705.4747">16570 4838 17 0,'-7'-16'8'0,"18"13"-5"16,-4 3 4-16,7-3-6 16,3 6 1-16,8-3 0 15,3 0 1-15,7 0-3 16,11 3 0-16,7 4 2 0,7-4 1 15,18-6-2-15,7 3 1 16,-1 0 0-16,8 0 0 16,7-7 0-16,10-2 1 15,7 3-1-15,-10 0 1 16,4-4 0-16,-12-2 0 16,1-4 0-16,-7 0 0 15,-7 4-2-15,-18-1 1 16,0 7-1-16,-7-4 1 0,0 10-2 15,-7-6 1 1,-4 9-5-16,-7-3 0 0,-10 0-7 16,-11-9 1-16</inkml:trace>
  <inkml:trace contextRef="#ctx0" brushRef="#br0" timeOffset="90650.8404">2840 3932 4 0,'-50'-22'2'0,"-10"16"-1"0,39 3 2 0,-17-4-2 16,-12 4 0-16,-6-3 0 15,-8 6 1-15,-3 6-2 16,-3-3 1-16,-8 4 1 16,4 2 0-16,0 7 0 15,0 6 0-15,3 6 1 16,4 16 0-16,7 6-1 15,11 6 0-15,6 7-1 16,15-13 1-16,11 0-1 16,17 7 0-16,17-4 0 15,22 10 0-15,14 3 0 16,18-7 0-16,6-9 0 16,22-6 1-16,3-9-1 15,25-13 1-15,0-19-1 16,14-19 1-16,-3-9-1 15,-8-12 1-15,1-10-1 16,-11 3 0-16,-21-3-1 16,-22-4 1-16,-17-5 0 0,-28-13 1 15,-32-3-1-15,-11 0 1 16,-27-7-1-16,-22 10 1 16,-18-9-4-16,-10 9 1 15,3 6-8-15,-14 19 1 16</inkml:trace>
  <inkml:trace contextRef="#ctx0" brushRef="#br0" timeOffset="101518.7519">26240 4678 13 0,'-14'-3'6'0,"6"-3"-6"0,8 6 7 16,0 0-8-16,0 0 1 15,0 3 0-15,0 0 0 16,0-3 1-16,4 6 0 16,3-6 0-16,4 3 1 15,3 1 0-15,0-4 0 16,3-4 1-16,5 4 0 15,-1 0-1-15,7-6 1 16,7-3-1-16,11 12 0 16,7-3-1-16,0 0 1 0,7 3-2 15,7-3 1 1,71-6-3 0,-15 0 1-16,8 12-5 15,-15-3 0-15</inkml:trace>
  <inkml:trace contextRef="#ctx0" brushRef="#br0" timeOffset="101925.7107">28893 4716 18 0,'42'-25'9'0,"43"25"-11"0,-61-3 11 0,4-4-9 15,4 7 1-15,3-3-7 16,1 3 0-16,3-6 5 15,-4 3 0-15</inkml:trace>
  <inkml:trace contextRef="#ctx0" brushRef="#br0" timeOffset="106007.8464">11663 3797 16 0,'3'-31'8'0,"15"-4"4"16,-18 35 8-16,0-15-15 15,0 5 1-15,0 4 3 16,-7 6 1-16,-4 6-12 15,-3 4 1-15,-3 15 8 16,-1 0 0-16,0 12-3 16,4 7 0-16,-3 0-2 15,10-6 0-15,3 6-1 16,0-19 0-16,4 3-1 16,8-19 0-16,6-2 0 15,7-7 1-15,3-7-1 16,1-11 1-16,-4-8-1 0,-3 1 0 15,-7-3 0-15,-8-6 0 16,-6 2 0-16,-4 1 0 16,-1 6 1-16,-2 6 0 15,3 7-2-15,3-4 1 16,8 10-7-16,3 6 0 16,14 3-7-16,0 16 0 15</inkml:trace>
  <inkml:trace contextRef="#ctx0" brushRef="#br0" timeOffset="106175.2241">11927 3948 44 0,'-10'0'22'0,"10"0"-15"16,3 0 35-16,1 6-43 16,-4-3 1-16,3 3-2 15,1-3 0-15,3 4-5 16,4-4 0-16,6 0-8 15,1-6 1-15</inkml:trace>
  <inkml:trace contextRef="#ctx0" brushRef="#br0" timeOffset="106547.2591">12213 3681 46 0,'4'-3'23'0,"-11"3"-21"0,3 0 38 15,-3 3-37-15,-7 6 1 16,-4 4 0-16,1-4 0 16,3 13-6-16,-1 0 0 15,8 7 3-15,4-14 1 16,3-2-2-16,7-4 0 15,11-3 0-15,6-2 0 0,8 2 0 16,0-3 0-16,0 3 0 16,-4 4 0-16,-7 2 0 15,-3 1 0-15,-11 6 0 16,-4 2 0-16,-6-2 0 16,-4 3 0-16,-4-3-3 15,-3-6 1-15,0-1-6 16,0-2 0-16,0-10-8 15,10 0 1-15</inkml:trace>
  <inkml:trace contextRef="#ctx0" brushRef="#br0" timeOffset="106714.3424">12220 3731 42 0,'-10'-6'21'0,"13"3"-6"15,-3 3 32-15,0 0-42 16,0 0 0-16,7 0 0 15,11 0 1-15,7-10-9 0,6 10 1 16,22-6 1-16,0-3 0 16,4-1-15-16,3-15 1 15</inkml:trace>
  <inkml:trace contextRef="#ctx0" brushRef="#br0" timeOffset="109670.768">14958 3797 37 0,'3'3'18'0,"4"-18"-12"0,-7 15 18 16,0 0-23-16,-3 3 1 16,-4 9 1-16,-7 7 1 15,0 12-5-15,-4 10 1 16,4-13 2-16,3 1 1 16,8-1-2-16,3-3 1 0,7 0-1 15,3-16 0-15,15-5-1 16,3-8 1-16,4-5-1 15,0-10 0-15,-4-9-1 16,-7 3 1-16,-7 0 0 16,-10 0 0-16,-11 0 0 15,-7 3 0-15,-8 3 1 16,-2 3 0-16,6 4 0 16,0 5 1-16,8-2-2 15,3 3 0-15,7 3-7 16,7-4 1-16,11 14-8 15,-1 2 0-15</inkml:trace>
  <inkml:trace contextRef="#ctx0" brushRef="#br0" timeOffset="109821.1331">15226 3979 44 0,'10'9'22'0,"26"-21"-20"0,-29 9 35 16,3 3-37-16,1-7 0 15,-7 4-13-15,-4 3 1 16,7 0 5-16,-4 0 1 16</inkml:trace>
  <inkml:trace contextRef="#ctx0" brushRef="#br0" timeOffset="110213.1624">15409 3847 39 0,'-17'25'19'0,"17"-31"-15"0,0 6 29 0,3-16-34 16,1 7 1-16,6-4-1 15,8-2 0-15,0 5 1 16,6 1 1-16,5-7-2 15,-1 7 0-15,-4 3 1 16,1 2 0-16,-4 11 0 16,-7 5 1-16,-7 4 1 15,-10-4 1-15,-4 7 0 16,-7 3 0-16,-4 6 1 0,1-2 1 16,-1-8-1-16,4 4 0 15,3-6-2-15,4 0 1 16,4-10-2-16,10 0 1 15,10-6-4-15,12-6 0 16,6 0-8-16,18-13 0 16,21 0-6-16,7-6 0 15</inkml:trace>
  <inkml:trace contextRef="#ctx0" brushRef="#br0" timeOffset="112463.7715">17572 3857 30 0,'-11'-7'15'0,"11"-5"-6"15,-3 2 16-15,-1 4-22 16,-6 3 0-16,-1 3 3 16,0 6 1-16,-3 7-8 15,-3-10 0-15,-4 13 5 16,-1 6 1-16,8 3-3 15,0 0 1-15,7 0-3 16,4 3 1-16,10-3-1 16,0-3 0-16,14-6 0 15,0-10 1-15,4-9-1 16,-4-6 1-16,0-4-1 16,-7-15 0-16,-3 3 0 15,-4-4 1-15,-7-5-1 16,-7-1 0-16,-4-2 0 15,4 5 1-15,0 11-2 0,4 2 1 16,6 9-7-16,8 7 1 16,3 13-8-16,7 5 0 15</inkml:trace>
  <inkml:trace contextRef="#ctx0" brushRef="#br0" timeOffset="112617.1278">17780 3979 61 0,'-4'3'30'0,"-6"6"-42"0,6-9 54 0,4 4-53 15,0-1 1-15,7-3-20 16,8-3 1-16</inkml:trace>
  <inkml:trace contextRef="#ctx0" brushRef="#br0" timeOffset="113123.3206">17967 3822 35 0,'-14'-16'17'0,"-4"4"-5"16,22 12 19-16,-4 0-30 0,0 0 0 16,0 0 1-16,3-6 1 15,4-7-4-15,4 13 0 16,3-6 1-16,7 0 1 16,0 6-2-16,1-4 1 15,-1 4-1-15,0-3 0 16,-3 3 1-16,-1 3 0 15,-3 4 0-15,-3 2 0 16,-4 4 0-16,-7 2 0 0,0 1 0 16,-4 3 1-16,-3 0 0 15,-3-4 0-15,-1 4 0 16,4-9 0-16,0 2-1 16,7-3 0-16,7 1 0 15,4-4 0-15,3 0-1 16,3 4 1-16,5-1 0 15,-8 1 0-15,-7-1 1 16,-11 7 0-16,-6 15 0 16,-12 4 0-16,-13-1 0 15,-14-9 1-15,-8-3-8 16,1-9 1-16,14-13-9 16,13-10 1-16</inkml:trace>
  <inkml:trace contextRef="#ctx0" brushRef="#br0" timeOffset="126184.8204">22931 5650 6 0,'70'0'3'0,"50"-28"-1"0,-74 25 4 0,10 0-6 16,18 3 1-16,8-6-1 15,16-4 1-15,8 4-1 16,0 6 0-16,7-6 0 15,10-4 1-15,11 4-1 16,-14 0 1-16,7-1 0 16,-3 1 0-16,6 6 0 15,-10 0 1-15,-3-3-1 16,-4-3 1-16,0-4-1 16,-1-5 0-16,-6 5 0 15,-7 4 0-15,7 0-1 16,-7-7 0-16,-8 1 0 15,-2 5 1-15,-5 4-5 16,-3 6 0-16</inkml:trace>
  <inkml:trace contextRef="#ctx0" brushRef="#br0" timeOffset="159333.9713">26169 6566 4 0,'0'-3'2'0,"0"9"-3"15,0-6 3-15,0 0-2 16,-3 3 0-16,-1-3-1 15,0 3 1-15,1 1 0 16,-4-4 1-16,0-4-1 16,3 1 1-16,1 6-1 15,-1-3 1-15,1 4-1 16,-1-1 1-16,4 0-1 16,0-3 1-16,0 0-1 15,0 6 0-15,0-6 1 16,0 3 0-16,0-3 0 15,0 3 0-15,0-3 0 16,0 7 0-16,0-4 0 16,4 3 0-16,-4-6-1 0,3 6 1 15,-3-6 0-15,4 3 0 16,-1-3 0-16,-3 0 1 16,0 0-1-16,4 4 1 15,-4-4-1-15,3 0 1 16,-3 0-1-16,0 0 0 15,7 0-1-15,0 3 0 16,1-6 0-16,-1 3 0 0,0-4 0 16,0 4 1-16,0-3-1 15,3 3 1-15,4 3 0 16,4-3 0-16,3-6-1 16,-3 3 1-16,3 0-1 15,-3 0 1-15,-1 3-1 16,1 3 0-16,0-9 0 15,-1 6 0-15,4 0 0 16,4 0 0-16,7 3 0 16,0-3 0-16,-1-3 0 15,1 6 1-15,0-3-1 16,0 0 0-16,-4 6 0 16,0-3 1-16,7-6-1 15,1-3 0-15,6-1 0 16,0 4 0-16,4-3 0 15,4 3 0-15,6 3 0 16,-3 0 1-16,0 0-1 16,-7-3 1-16,3 3-1 15,4 0 1-15,0-6-1 0,-4 2 0 16,1-2 0-16,-1 3 0 16,8-6 0-16,-1 2 0 15,0 7 0-15,-3-6 1 16,7 6-1-16,-14 0 0 15,14-6 1-15,-3 3 0 16,-1 3-1-16,8-4 0 16,-8 11-6-16,-14-4 1 15</inkml:trace>
  <inkml:trace contextRef="#ctx0" brushRef="#br0" timeOffset="173956.3501">16552 7485 4 0,'25'6'2'0,"10"-3"0"0,-21 0 3 0,4 4-5 16,3-4 0-16,4-3 1 16,3 0 0-16,0-3-2 15,8 3 1-15,2 0 1 16,5-7 1-16,-1-2-1 16,4-1 1-16,-4 4-1 15,4 0 0-15,4 6 0 16,-1 0 1-16,-3 0-2 15,-4 0 0-15,-3 6 0 16,3 0 0-16,4-2 0 16,4-1 1-16,-5-3 0 15,-2-7 0-15,3 7 0 16,-1-3 0-16,5-3 0 16,-4 0 1-16,0 6-1 0,-4 0 1 15,-7 3-2 1,4-3 1-16,3 3-1 0,4-3 1 15,0 0-1-15,-7-6 1 16,0 0-1-16,3-1 0 16,0 1 0-16,1-3 0 15,-1 2 0-15,0 1 0 16,-3-3 0-16,-4 9 0 16,-3-7 0-16,0 11 0 15,3-1 0-15,-3-10 1 0,0 1-1 16,-1 0 0-16,1 3 0 15,-4 0 0-15,-3-1 0 16,-4 4 1-16,4 0-1 16,-4-6 0-16,4 3 0 15,-1 0 0-15,1 3 0 16,0 0 0-16,3 0 0 16,0 0 0-16,1 3 0 15,-1-6 0-15,0 6 0 16,0 0 0-16,-7-3 0 15,1 0 0-15,2 3-1 16,4-3 1-16,1 3 0 16,2-3 0-16,-2-3 0 15,-1 3 0-15,4-3 0 16,3 3 0-16,4 0 0 16,3 0 1-16,0 0-1 15,1-3 0-15,-1 9 0 0,-10-3 1 16,7-3-1-16,3 4 0 15,0-8 0-15,1 1 1 16,-5 0-1-16,5 0 0 16,6 0 0-16,1 3 0 15,2 0 0-15,-2 0 1 16,-1 0-2-16,-10 0 1 16,3 3 0-16,-3 0 0 0,4-3-1 15,-1 0 1 1,-3 0 0-16,-1-3 0 0,1 3 0 15,4 0 0-15,-1-3 0 16,4 0 0-16,3 3 0 16,-7 0 0-16,-6 0 0 15,-1 0 0-15,0 0 0 16,1 0 0-16,2 0 0 16,1-3 0-16,-4-1 0 15,1 1 0-15,-1 0 0 16,0-3 0-16,4 0 0 15,3-1 0-15,-3 4 0 16,0 0 0-16,-4 3-1 16,-3-3 1-16,-4 3 0 15,-3 0 0-15,3 3-1 16,0 0 1-16,1 0 0 16,6-3 1-16,0 0-1 15,-7 0 1-15,1 0-1 16,-5-3 0-16,1 3 0 0,0-3 1 15,-1 3-1-15,1-3 0 16,0 3-1-16,3-3 1 16,0 0 0-16,1 0 0 15,-1 3 0-15,-4 0 0 16,1 3 0-16,-4 0 0 16,0 0 0-16,-3-3 1 15,-4 3-1-15,-3 0 1 0,-1 0-1 16,-3-3 0-1,4 4 0-15,0-1 1 16,-1 0-3-16,4 0 0 0,4 3-3 16,-7 7 0-16</inkml:trace>
  <inkml:trace contextRef="#ctx0" brushRef="#br0" timeOffset="200545.6752">29422 7381 1 0,'-7'-3'0'0</inkml:trace>
  <inkml:trace contextRef="#ctx0" brushRef="#br0" timeOffset="200859.9002">29305 7406 18 0,'-35'0'9'0,"-7"-6"-2"0,35 6 9 16,-4 3-13-16,-3-3 0 16,3 7 3-16,1-7 0 15,3 3-7-15,3-6 0 16,4 6 4-16,11-6 0 15,10 6-1-15,14-3 0 16,11-3-1-16,7-1 0 16,18 1-1-16,6-3 0 15,11 0 1-15,15-1 0 16,6-2 0-16,-7 3 0 0,4-1 0 16,3 1 1-16,1 3 0 15,-11 0 0-15,-8 3-1 16,-6 0 0-16,-21 3 0 15,-12-3 0-15,-9 3-1 16,-11 0 0-16,-4 0-1 16,-7 1 1-16,-7-4-5 15,0 0 1-15,-3 0-8 16,-1 3 1-16</inkml:trace>
  <inkml:trace contextRef="#ctx0" brushRef="#br0" timeOffset="221999.2442">15886 8457 16 0,'-4'-10'8'0,"15"-2"-8"16,-1 9 8-16,1 0-8 16,6 0 0-16,5-1 0 15,6 1 0-15,11 0 0 16,3 3 0-16,0 0 0 15,1 0 0-15,6 0 0 16,4 0 0-16,0 0 0 0,0-3 0 16,3 0 0-16,11 0 1 15,-3 3-1-15,-1 3 1 16,4 0 0-16,7 3 0 16,-7-3-1-16,4 1 1 15,14-1-1-15,-1 0 1 16,4 3 0-16,11-3 0 15,-7-3-1-15,10 0 1 16,1 0-1-16,-5 0 0 0,5 0 0 16,-8-3 1-16,11-3 0 15,0 0 0-15,-4 2-1 16,4 4 1-16,3-6-1 16,11 0 1-16,0 3-1 15,-4 6 1-15,-3-3-1 16,0 0 1-16,0 0-1 15,0 0 0-15,-7 3 0 16,3-3 0-16,-7-3 0 16,4-3 1-16,4 2 0 15,-8 4 0-15,7-3-1 16,1-3 1-16,-1 0-1 16,4 3 1-16,-11-1-1 15,11-2 1-15,-7-3-1 16,0-1 0-16,3 4 0 15,-7 3 0-15,8 0 0 16,-8-7 1-16,-3 1-1 0,7 3 0 16,0-1 0-16,-8 7 0 15,5 0 0-15,-12 0 1 16,-2 4-2-16,2-4 1 16,1 0 0-16,-11 0 1 15,-3 0-1-15,-1 0 1 31,40-7-1-31,-8 4 1 16,-3 6 0-16,-11-3 0 16,0-3-1-16,-3-6 0 0,-4 6 0 15,4 0 0-15,-7-4 0 16,-8 1 0-16,-3 6 0 16,4 0 0-16,-7-3 1 15,6-3 0-15,1 6-1 16,-1 3 1-16,1-3-2 15,-7 0 1-15,-1 3 0 16,4-3 0-16,-7 0-1 16,-7 3 0-16,0 0 1 15,0 0 0-15,-3-6 0 16,-1 6 0-16,-3-3 0 16,-4 7 0-16,8-7 0 15,3 3 0-15,-4-3 0 16,-3 0 0-16,0 3 0 15,0-6 0-15,0-7 0 16,0 10 0-16,-4 3 0 16,-3-3 0-16,4-6 0 0,-1 3 0 15,0 3 0-15,4 0 0 16,4 3 0-16,-1-6 1 16,4-3-1-16,4 6 0 15,-4 0 0-15,0 3 0 16,-1 0 0-16,5 0 1 15,-4-6-1-15,-4-3 0 0,1 9 0 16,3-9 0-16,0 6 0 16,-4 0 0-16,1-4 0 15,3 4 1-15,-4 0 0 16,8-6 0-16,-4 6 0 16,0-3 0-16,0 0 0 15,-1 0 0-15,1 6-1 16,-7-3 0-16,-3 0 0 15,-8-6 1-15,4 2-1 16,-4 4 0-16,8-3 0 16,-8 3 0-16,0-3 0 15,4 3 0-15,0 0-6 16,0 3 0-16,-4 0-3 16</inkml:trace>
  <inkml:trace contextRef="#ctx0" brushRef="#br0" timeOffset="269395.1861">7952 9912 26 0,'-4'-38'13'0,"18"10"-4"0,-7 15 13 16,-3-2-19-16,-1 5 1 16,1 4 0-16,-4 6 1 15,0 0-7-15,3 10 1 16,-3 2 4-16,4 16 0 15,-1-3-2-15,1 7 1 16,-1 9-1-16,1 2 1 16,0 1 0-16,-1 3 0 15,8 4 0-15,-1-11 0 0,1-8 0 16,6-7 1-16,5 0-4 16,-5-6 1-16,1-7-4 15,7-9 1-15,-8 0-2 16,-6-6 0-16,3-3-1 15,4 0 1-15,-8-4 2 16,1 4 1-16,-4-3 2 16,0-1 0-16,7 4 1 15,-7 3 1-15,11 6-1 16,6-3 1-16,-6 3-1 16,7-6 1-16,3 3-1 15,-7-6 1-15,7-1-1 16,-10 1 0-16,0-3 0 15,-4-1 1-15,-4-2-1 16,1-4 0-16,-4-3 0 16,-4-6 0-16,1-3-1 15,-4 6 1-15,-4 3-2 16,1 4 1-16,-4 5-1 0,-4 7 1 16,1 6 0-16,-8 3 0 15,0 7 2-15,4 6 0 16,4 3 0-16,-1 12 1 15,8 1-1-15,3-4 1 16,7-3 0-16,3-3 0 16,1-3-1-16,3-6 0 15,4-3-2-15,-1-4 0 16,4-6-4-16,-3 0 0 16,3-9-5-16,4 0 1 0,7-10-8 15,-4-3 1-15</inkml:trace>
  <inkml:trace contextRef="#ctx0" brushRef="#br0" timeOffset="269784.0297">8841 9749 37 0,'-15'-3'18'0,"8"-7"-17"16,7 13 30-16,0 7-30 15,-3 2 1-15,3 1 3 16,0 9 0-16,0 6-6 15,0 7 0-15,0 5 4 16,0 11 1-16,3 8-2 16,1 7 1-16,-1 3-1 15,5-9 1-15,-5-1-5 16,1-12 0-16,-1-9-4 0,-3-7 0 16,0-9-6-16,-3-9 1 15,-1-10-3-15,-3-19 0 16,-4-9 5-16,-3-13 0 15,4-2 9-15,-1-1 0 16,1 3 8-16,6 7 0 16,1 3 4-16,3 6 0 15,3 0-2-15,1 6 1 16,6 3-5-16,11 4 1 0,4 0-4 16,17-1 0-16,11-2-8 15,7-1 0-15,0 4-9 16,11-7 1-16</inkml:trace>
  <inkml:trace contextRef="#ctx0" brushRef="#br0" timeOffset="270387.6975">10537 9840 35 0,'-3'-19'17'0,"3"19"-15"16,0 0 18-16,-4 12-19 15,-6 4 0-15,-4 9 1 16,-7 0 1-16,-8 13-4 16,-6 3 0-16,-7 3 3 15,6 6 0-15,5 0-2 16,2 0 0-16,5-12-4 16,3-7 0-16,3-9-6 15,7-6 0-15</inkml:trace>
  <inkml:trace contextRef="#ctx0" brushRef="#br0" timeOffset="270609.6299">10227 10015 37 0,'4'-18'18'0,"10"11"-17"0,-14 7 30 16,0 0-29-16,0 0 1 16,7 3 0-16,-4 4 0 15,1 8-4-15,6 4 1 0,1 3 3 16,3 13 0-16,0 5-1 15,7-5 0-15,0-1 0 16,1 4 0-16,-8-7-5 16,3-6 0-16,5 4-7 15,-5-4 1-15,4-3-5 16,1-10 0-16</inkml:trace>
  <inkml:trace contextRef="#ctx0" brushRef="#br0" timeOffset="270790.5385">10643 10210 45 0,'0'-10'22'0,"11"32"-29"15,-8-12 41-15,1 5-33 16,-4 10 0-16,0 1 2 16,3 5 0-16,1 10-5 15,0-7 1-15,-1 13-10 0,4-3 1 16,-7-9-2-16,-3-7 1 15</inkml:trace>
  <inkml:trace contextRef="#ctx0" brushRef="#br0" timeOffset="272112.0949">10350 11179 19 0,'18'-16'9'0,"-4"-9"0"0,-7 19 10 15,-3-1-15-15,3 1 1 16,-7 6 1-16,0 0 0 16,0 6-8-16,-7 7 0 15,-4 6 6-15,-6 6 0 16,-8 13-2-16,0 9 0 0,1 6-1 15,-1-3 0-15,-3-3-1 16,-4 0 0-16,0-9-4 16,0-4 1-16,4-6-7 15,7-6 1-15,7-6-2 16,7 0 0-16</inkml:trace>
  <inkml:trace contextRef="#ctx0" brushRef="#br0" timeOffset="272322.3034">10072 11405 37 0,'-7'-44'18'0,"0"12"-20"16,3 17 38-16,1 5-32 16,-1 1 0-16,4 6 0 15,0-4 1-15,0 7-7 16,7 7 0-16,4 8 4 16,3 14 0-16,3 2-2 15,5 3 1-15,-1 1-1 16,0 6 1-16,-7-4-1 15,4-9 1-15,3 1-7 16,-3-1 0-16,-1 3-7 0,8-9 0 16</inkml:trace>
  <inkml:trace contextRef="#ctx0" brushRef="#br0" timeOffset="272682.3085">10474 11605 24 0,'0'-3'12'0,"-4"9"-7"0,4-6 10 0,-3-3-10 15,3 0 0-15,0-6 1 16,0 9 0-16,3-7-9 16,5 1 1-16,2 0 5 15,4 0 0-15,7-4-2 16,1 10 0-16,-1 0-1 15,0 6 0-15,-4 7 0 16,-6 0 0-16,-11 2 0 16,-11 10 1-16,-6 4 0 15,-4 5 0-15,0-3 1 16,3-2 1-16,4-1 0 16,0-6 1-16,7-3 0 15,10-16 0-15,15-3-4 16,17-7 1-16,11-2-7 15,3-7 1-15,11 1-8 0,-3-1 0 16</inkml:trace>
  <inkml:trace contextRef="#ctx0" brushRef="#br0" timeOffset="273329.1786">11194 10015 30 0,'-18'-25'15'0,"25"22"-7"15,-7 3 16-15,0 0-24 16,0 0 0-16,7 0 0 15,-3 0 1-15,-1 6-6 16,1 7 1-16,3 6-6 16,-7 0 1-16</inkml:trace>
  <inkml:trace contextRef="#ctx0" brushRef="#br0" timeOffset="273449.1186">11254 10338 48 0,'-4'-22'24'0,"8"35"-39"15,-4-13 46-15,3-3-45 16,1 3 0-16,-4 6-7 0,-7 0 0 16</inkml:trace>
  <inkml:trace contextRef="#ctx0" brushRef="#br0" timeOffset="275671.9169">12538 9906 23 0,'-7'-7'11'0,"3"14"-10"16,-6-7 11-16,-5 9-10 15,-9 4 0-15,-8-4 1 16,-17 13 0-16,-4 6-4 16,0 3 0-16,-4 10 4 15,4-6 0-15,4 2-5 16,10-8 0-16,11-4-5 15,14-10 0-15</inkml:trace>
  <inkml:trace contextRef="#ctx0" brushRef="#br0" timeOffset="275882.0457">12524 10100 22 0,'-4'-6'11'0,"11"21"-12"0,-14-8 15 16,-7-1-9-16,-4 3 1 15,-6 4 2-15,-5 6 1 16,-9 3-12-16,-5 0 0 16,1 9 7-16,0-3 1 31,-4 10-8-31,7-10 0 0,18-3-7 16,7-6 1-16</inkml:trace>
  <inkml:trace contextRef="#ctx0" brushRef="#br0" timeOffset="276120.4831">12100 9971 25 0,'4'-15'12'0,"6"-4"1"16,-6 13 15-16,-4 6-25 15,0 0 0-15,0 0 0 16,3 6 0-16,4 0-4 15,1 1 0-15,2 2 3 16,4 10 1-16,4 6-2 16,3 3 1-16,-3 0 1 15,3 7 0-15,-3 12-6 16,-4-3 1-16,0 0-10 0,0 3 1 16</inkml:trace>
  <inkml:trace contextRef="#ctx0" brushRef="#br0" timeOffset="276601.1712">11899 10182 30 0,'-7'-13'15'0,"25"10"-4"16,-11 9 15-16,0-6-23 0,0 3 0 15,4 4 0-15,-1 8 1 16,1 13-6-16,3-2 1 15,0 2 4-15,7 3 1 16,0 10-5-16,4 0 0 16,3-7-9-16,11 1 1 15,3-1-3-15</inkml:trace>
  <inkml:trace contextRef="#ctx0" brushRef="#br0" timeOffset="277486.9963">13328 9877 20 0,'35'-15'10'0,"4"8"-5"16,-32 1 11-16,0 0-12 0,-7 6 0 15,-3 0 1 1,-11 6 0-16,-8 0-6 0,-6 1 0 15,0 2 4-15,-4 7 1 16,-3 3-2-16,3-7 0 16,11 1 0-16,3-1 0 15,8 1-1-15,10-1 0 16,3 1-1-16,4 3 1 16,7-1 0-16,11 4 0 0,3 0 0 15,4 3 0 1,-4 0-1-16,-3-3 1 0,-7 9 0 15,-11-6 0-15,-14 3 1 16,-7 0 0-16,-11-6-2 16,0-4 1-16,8-5-5 15,-1-10 0-15,4-13-8 16,7-15 0-16</inkml:trace>
  <inkml:trace contextRef="#ctx0" brushRef="#br0" timeOffset="277966.5491">13585 9523 35 0,'-21'-34'17'0,"7"27"-22"15,14 7 25-15,0 3-19 16,-3 1 1-16,-1 8 1 16,1 4 1-16,3 9-4 15,3 9 0-15,4 10 2 16,4 6 1-16,-1 7-1 0,1-4 1 15,0 7-1-15,-4-1 0 16,-4 1-1-16,1-4 0 16,-4 4 0-16,0-7 0 15,0-9 0-15,0-12 1 16,-4-4 1-16,1-13 0 16,-1-2-1-16,1-13 1 15,3-6 0-15,0-13 0 16,7-9-2-16,3-4 0 0,4-2-1 15,4-1 1-15,0 7-2 16,-1 9 0-16,-3 0 0 16,0 4 0-16,-3-1 0 15,0 7 1-15,-1 6-1 16,-3 3 1-16,0 9 0 16,0 10 0-16,4 6 0 15,-4 3 1-15,0 3 0 16,-3 4 0-16,3-4-1 15,-4-2 1-15,1-4-6 16,3-10 1-16,3-5-6 16,4-1 1-16,11-6-6 15,3-6 0-15</inkml:trace>
  <inkml:trace contextRef="#ctx0" brushRef="#br0" timeOffset="278401.8275">14139 10081 28 0,'11'-19'14'0,"-15"13"-15"15,1 3 20-15,-4 0-16 0,-4 0 0 16,4 3 2-16,-3 0 0 16,-1 0-7-16,-3 3 1 15,0 0 4-15,-7 0 1 16,-1 0-2-16,1 4 0 16,0-1 0-16,0 3 0 15,3 1-1-15,4 2 1 16,0 4-1-16,7 0 1 15,4 2-1-15,3 4 1 0,3 0-1 16,4 0 1-16,4-3-1 16,-4-6 1-1,14-13 0 1,0-4 0-16,0-2 0 16,-3-10 0-16,3-5-2 15,-3-5 1-15,-1 4-1 16,1 4 1-16,-4-1-1 15,0 6 0-15,-7 4 0 16,0 6 0-16,0 6 0 16,-3 3 1-16,3 4 0 15,0 5 1-15,0-2-1 16,4-1 0-16,-4 7-4 16,0 3 0-16,0-6-5 15,0-1 0-15,7 1-7 16,0-3 1-16</inkml:trace>
  <inkml:trace contextRef="#ctx0" brushRef="#br0" timeOffset="278897.0126">14531 9780 35 0,'7'-22'17'0,"21"-15"-20"0,-24 24 25 16,-4 1-22-16,0-7 0 15,0 3 2-15,-4 0 0 16,-6 4-2-16,-1-1 0 0,-3 4 2 16,-4-1 0-16,1 7-1 15,-5 3 1-15,5 13-1 16,-4 9 1-16,0 12 0 16,6 7 1-16,1 6-1 15,4 0 1-15,3 10 0 16,3 5 0-16,4 4 0 15,4 0 0-15,3-3 0 16,0-4 0-16,0-9-3 16,0-9 1-16,-4-13-4 15,1-6 1-15,-4-9-5 16,-4-10 0-16,-3-15-3 16,-3-10 1-16,-1-10 0 15,-3-2 0-15,0-4 5 16,3 4 0-16,1 2 7 15,-1 1 0-15,4 9 5 16,7 3 0-16,0-3 1 0,11 6 0 16,10 1-3-16,11 2 1 15,6 4-4-15,5 3 1 16,-8 2-6-16,-3 1 0 16,0-3-7-16,-1 3 1 15,5-3-6-15,-1 3 1 16</inkml:trace>
  <inkml:trace contextRef="#ctx0" brushRef="#br0" timeOffset="279139.9937">14870 9658 34 0,'10'-16'17'15,"-6"16"-13"-15,-4 3 27 0,0 4-29 16,-4 8 0-16,1 14 1 15,3 2 0-15,0 10-3 16,0 3 0-16,0-1 3 16,-4 4 0-16,4 4-1 15,0-4 1-15,4 0-6 16,-1-3 1-16,1 0-9 16,-4-13 1-16,3-3-3 15,1-15 0-15</inkml:trace>
  <inkml:trace contextRef="#ctx0" brushRef="#br0" timeOffset="279320.5726">14764 9984 49 0,'3'-13'24'0,"26"-5"-28"0,-26 15 48 16,4-1-44-16,4 4 0 16,-1 0 0-16,1 7 1 15,3-7-3-15,4 6 1 16,6-3-4-16,12 0 1 15,2 0-5-15,1 0 0 16,0 1-6-16,7-1 1 16</inkml:trace>
  <inkml:trace contextRef="#ctx0" brushRef="#br0" timeOffset="279575.3405">15406 9896 25 0,'10'-22'12'0,"-27"19"-2"0,10 3 17 0,-7 3-24 15,-11 0 1-15,0 1 2 16,-3 5 0-16,0-3-7 15,3 7 0-15,4 2 5 16,3-2 0-16,8-4-1 16,3 4 0-16,3 6-1 15,8 0 0-15,10 2 0 16,10 5 0-16,8-4 0 16,-4-1 0-16,-6 1-1 15,-5 0 1-15,-20 3-6 16,-18-3 1-16,-11 4-12 15,-18-1 0-15</inkml:trace>
  <inkml:trace contextRef="#ctx0" brushRef="#br0" timeOffset="280910.5235">11127 11285 30 0,'-7'0'15'0,"14"-6"-8"0,-7 6 15 0,0 0-23 16,0 0 1-16,7 3 0 16,0 3 0-16,3 4-4 15,1 12 1-15,7 0-6 16,-4 3 0-16</inkml:trace>
  <inkml:trace contextRef="#ctx0" brushRef="#br0" timeOffset="281045.022">11247 11671 40 0,'-7'0'20'0,"38"9"-25"16,-20-9 36-16,-1 0-36 15,-3 0 1-15,4 4-15 16,-4 2 0-16,4 6 20 15,-11-2 0-15</inkml:trace>
  <inkml:trace contextRef="#ctx0" brushRef="#br0" timeOffset="281629.5894">12390 11273 22 0,'-4'-16'11'0,"11"-6"-8"16,-3 16 19-16,-1 0-17 0,1-1 0 15,-4 7 1-15,0 4 0 16,-7 5-8-16,-11 3 0 15,-10 17 6-15,-8 8 0 16,-2 4-3-16,-1 3 1 16,-3 0 0-16,-1 0 0 15,4-13-2-15,1-3 0 16,6-3-6-16,7-3 1 16,11-6-6-16,7 3 0 0</inkml:trace>
  <inkml:trace contextRef="#ctx0" brushRef="#br0" timeOffset="281978.228">12495 11486 29 0,'-7'-3'14'0,"14"9"-6"16,-7-3 20-16,0 0-27 16,-3 1 0-16,-1-1 0 0,-3 9 1 15,-3 1-3-15,-4 9 1 16,-4 0 1-16,-10-7 1 15,-4 7-1-15,0 3 0 16,0 1-3-16,1-1 0 16,6-3-7-16,4-7 0 15,10-2-2-15,4-7 1 16</inkml:trace>
  <inkml:trace contextRef="#ctx0" brushRef="#br0" timeOffset="282201.516">12157 11270 34 0,'-4'-10'17'0,"32"4"-21"15,-21 6 32-15,1 6-27 16,2 4 1-16,1 12-1 16,3 9 1-16,3 0-3 15,1 4 1-15,3 2 2 16,0 4 0-16,-3-3-4 15,-4-4 1-15,0 1-8 16,-3-1 0-16,-8 4-1 16,-6-13 0-16</inkml:trace>
  <inkml:trace contextRef="#ctx0" brushRef="#br0" timeOffset="282397.8874">12104 11524 44 0,'-14'-10'22'0,"17"-2"-31"0,-3 12 46 16,0 0-38-16,4 3 1 16,3 3 0-16,3 7 0 15,1 5 0-15,7 4 1 16,-1 10-3-16,4 12 1 16,1 0-6-16,-1 6 0 15,0 9-5-15,-7-21 1 0</inkml:trace>
  <inkml:trace contextRef="#ctx0" brushRef="#br0" timeOffset="283043.0032">13600 11116 27 0,'31'-19'13'0,"5"10"-10"15,-29 3 14-15,0-1-17 16,-7 7 1-16,-4-6 1 16,-10 6 1-16,-7 3-3 15,0 0 1-15,-4 4 2 16,-3-7 1-16,-7 6 0 15,-1 9 0-15,1 11-1 16,3 8 1-16,4 13-1 16,14 13 1-16,10 9-2 15,8-3 1-15,7-7-1 16,3 7 0-16,7 0 1 16,-7-3 0-16,0-7-6 15,-3-6 1-15,-1-9-6 16,-3-13 1-16,0-6-7 0,-10-19 0 15</inkml:trace>
  <inkml:trace contextRef="#ctx0" brushRef="#br0" timeOffset="283207.6602">13279 11558 42 0,'-25'-34'21'0,"50"24"-29"0,-11 10 37 15,3-6-30-15,4 6 1 16,8 0-1-16,-1 3 1 0,-3 0-2 15,6 4 1-15,-2-1-6 16,-5 6 0-16,5-5-4 16,2-1 1-16</inkml:trace>
  <inkml:trace contextRef="#ctx0" brushRef="#br0" timeOffset="283299.6533">13681 11508 26 0,'-4'-22'13'0,"8"-16"-17"15,3 29 22-15,-4-4-24 16,1 4 1-16,6 6-8 15,1 3 1-15</inkml:trace>
  <inkml:trace contextRef="#ctx0" brushRef="#br0" timeOffset="283912.1942">13638 11627 20 0,'0'-3'10'0,"-7"-31"-4"15,14 24 14-15,-7-2-15 16,4 2 0-16,3 1 3 15,0-1 0-15,0 4-11 16,0 0 1-16,0 9 6 16,4 3 0-16,-1 4-3 15,1 8 1-15,-4-2-2 16,-3 9 0-16,-1 7 0 16,-3-1 1-16,4 0-1 15,-4-2 1-15,0-4 0 16,-4-3 1-16,1-10 0 15,-1-9 1-15,0-12 0 16,8-10 0-16,-4-6-1 0,4-3 0 16,3-4 0-16,3-2 0 15,4-13-2-15,4 9 0 16,7 4-3-16,-1 2 0 16,1 10-4-16,0 7 1 15,-4 2-6-15,0 19 1 16,0 10-3-16,-7 3 1 15</inkml:trace>
  <inkml:trace contextRef="#ctx0" brushRef="#br0" timeOffset="284331.7023">14171 11590 27 0,'21'-13'13'0,"0"-9"-17"15,-17 16 24-15,-4-1-16 16,-4 4 0-16,-3 0 3 15,-7 0 0-15,-3 3-9 16,-8-3 0-16,0 6 6 16,1 10 0-16,-1-1-2 15,0 7 0-15,4-6-1 16,0 2 1-16,3 10-1 16,8 4 1-16,3-1-1 15,3-3 1-15,4-3 0 16,4-7 0-16,3-5 0 15,3-7 1-15,4-6-1 0,4-10 0 16,0-5-1 0,3 2 1-16,0-3-3 0,0 0 1 15,0 4 0-15,-10 5 0 16,-1 1-1-16,1 6 0 16,-4 6 1-16,-7-3 1 15,4 6 0-15,-1 3 0 16,4 4-1-16,4 3 1 15,-1 2-2-15,4 1 0 16,1 0-5-16,-1-6 1 16</inkml:trace>
  <inkml:trace contextRef="#ctx0" brushRef="#br0" timeOffset="284918.1701">14418 11561 36 0,'-3'-9'18'0,"6"34"-15"16,-3-16 10-16,7 4-11 16,-7-4 0-16,0 10 1 15,0 6 1-15,0 3-5 16,-7 1 0-16,4-4 3 16,-1 3 1-16,0-3-1 15,1-9 0-15,-1-10-1 16,1-3 1-16,3-9-1 15,3-7 1-15,4-9-1 0,1-6 0 16,2 6-1-16,-3-6 0 16,0-3-1-16,0 6 1 15,0-1-1-15,-3 8 1 16,3 2-1-16,0 10 1 16,0-1 0-16,4 14 1 15,-4 5-1-15,3 1 1 16,-3 9-1-16,0 3 1 15,-3 6 0-15,-1-3 1 16,-3-2 0-16,0-5 0 16,-3-2 0-16,3-6 0 15,0-7-1-15,0-6 1 0,7-12-4 16,4-10 1-16,3 0-1 16,0-7 0-16,7-5-1 15,0-1 0-15,0-2 1 16,4 9 0-16,-11 2 2 15,4 8 0-15,-4 8 2 16,0 4 0-16,-4 9 0 16,-6 3 0-16,0 4 0 15,-4 12 1-15,-4 0-1 16,4 0 1-16,0 3-3 16,0 0 0-16,0 0-4 15,7-3 0-15,-3-6-5 16,3-4 0-16,3-2-5 15,8-7 0-15</inkml:trace>
  <inkml:trace contextRef="#ctx0" brushRef="#br0" timeOffset="285232.7687">14870 11659 34 0,'-4'0'17'0,"4"3"-20"0,0-10 28 16,0 7-24-16,0-6 0 15,0 6 0-15,7 0 1 16,7 0-3-16,4-3 1 15,10-10 0-15,4 1 1 0,0-4-1 16,-4 1 0-16,-3-1 0 16,-8-3 0-16,-6 3 0 15,-8 4 0-15,-6 2 1 16,-11 7 0-16,-4 6 1 16,-3 7 0-16,-4 9 1 15,0 3 1-15,1-7 0 16,3 4 0-16,3 6 0 15,7-3 0-15,11-3-2 16,11-3 1-16,14-4-6 16,6-2 1-16,8-7-7 15,-4-3 1-15,4 0-6 16,7 0 0-16</inkml:trace>
  <inkml:trace contextRef="#ctx0" brushRef="#br0" timeOffset="285473.6394">15374 11392 42 0,'-18'-41'21'0,"11"16"-27"16,4 25 37-16,-8 6-29 15,-6-6 0-15,-5 10 3 0,-2-1 0 16,6 7-6-16,4 3 0 16,7 6 4-16,7 3 1 15,14 7-2-15,11-1 1 16,-4-3-2-16,0 1 0 15,-3-1 0-15,-8 7 0 16,-17-1-8-16,-24-5 1 16,-22 5-8-16,-21-5 0 15</inkml:trace>
  <inkml:trace contextRef="#ctx0" brushRef="#br0" timeOffset="310215.5145">26208 6660 10 0,'35'-6'5'0,"57"0"0"0,-67 2 6 15,17 1-10-15,18 3 0 16,0-3 1-16,10 6 1 0,4-6-4 16,1 3 1-16,13-3 1 15,7 3 1-15,0 3-1 16,11 0 1-16,-4-6-1 15,11 3 0-15,-7 3-1 16,0-3 1-16,-4 0-1 16,-14 0 1-16,-6 0-1 15,-12 0 1-15,-3 3-1 16,-17-3 1-16,-8-3 0 16,-7 6 0-16,-7-3-1 15,-6 4 0-15,-12-4 1 16,-6 3 0-16,-8-3-1 15,-6 0 1-15,-8 3-2 16,-3-6 1-16,-25 3-7 16,-11 0 1-16</inkml:trace>
  <inkml:trace contextRef="#ctx0" brushRef="#br0" timeOffset="340797.1361">19427 9758 23 0,'11'-56'11'0,"3"-1"-4"0,-10 42 12 16,-4-1-15-16,0 0 0 16,-4 4 1-16,1 2 1 15,-1 1-9-15,1 9 1 16,-8 6 4-16,4 10 1 16,0 22-2-16,0 12 0 15,0 0-1-15,-4 3 0 0,1 4 1 16,3-1 0-16,3-3-1 15,4-2 1-15,4 2 0 16,3-3 0-16,0 0 0 16,3-9 0-16,1-10 1 15,-1-9 1-15,8-6 0 16,0-13 0-16,3-6 0 16,0-13 0-16,0-3 0 15,7-2 0-15,4-5-2 16,3-2 1-16,-3-3-2 15,0-1 1-15,-4 11-1 16,-3 2 0-16,-4 3-1 16,-3 3 0-16,-8 1 0 15,-6 6 0-15,-4 6-1 16,-11 6 0-16,-6 3-1 16,-5 4 1-16,-2 3 0 15,-1 2 0-15,4 4 0 0,3 3 0 16,4 10 1-16,4-7 1 15,2 0 0-15,8 1 0 16,8-7 1-16,2-1 1 16,8-8 0-16,3-10 1 15,0-6-1-15,0-6 1 16,0-10-1-16,1-6 0 16,-1 0-1-16,0-4 0 15,-3 1-1-15,-4 0 0 16,-4 9-1-16,1 3 0 0,-4 4-2 15,-4 6 1-15,-3 6-1 16,0 6 1-16,-3 6 0 16,-1 4 0-16,4 9 0 15,0 0 1-15,4 7 2 16,3-4 0-16,4 0 1 16,3 0 1-16,0-6-6 15,0-3 1-15,7-6-4 16,-7-7 0-16,0-6-6 15,4-6 0-15</inkml:trace>
  <inkml:trace contextRef="#ctx0" brushRef="#br0" timeOffset="341067.0076">20204 9768 28 0,'7'-41'14'0,"3"31"-10"15,-10 7 20-15,0 3-23 0,7 0 1 16,-7 3 1-16,4 13 0 16,-1 6-3-16,1 3 0 15,3 10 2-15,0-1 1 16,-4 4-1-16,5 9 0 16,-5 3-1-16,4 3 1 15,0 10-1-15,0 0 1 16,-3-10 0-16,3-9 1 15,-7-10-6-15,0 1 0 0,0-10-9 16,-7-9 1-16</inkml:trace>
  <inkml:trace contextRef="#ctx0" brushRef="#br0" timeOffset="341263.0688">20087 10106 44 0,'4'-19'22'0,"27"10"-28"15,-16 6 34-15,6 0-28 16,7-3 1-16,4-1 0 16,-1 1 0-16,8 0-1 15,4-4 1-15,-1 1-2 16,0 3 0-16,-3-1-5 16,-11 1 0-16,-3 0-5 15,-11 6 0-15</inkml:trace>
  <inkml:trace contextRef="#ctx0" brushRef="#br0" timeOffset="341697.762">20641 9655 30 0,'11'-28'15'0,"6"21"-13"0,-13 1 22 16,-1 6-24-16,1 3 1 16,-1 7 1-16,-3 11 0 15,0 11-3-15,0-1 1 16,0 10 1-16,0 6 1 0,0 0-1 15,0 3 0-15,0 4 0 16,0 2 0-16,0 4-1 16,0 2 1-16,0-8 0 15,0-11 0-15,0-5 0 16,0-10 1-16,0-9 1 16,0-9 0-16,4-17 0 15,-4-12 1-15,3-12-2 16,8-3 1-16,3-1-1 15,4-3 0-15,-1 4-3 16,1 6 1-16,0 3-2 16,-8 6 0-16,4 6 0 15,-3 10 0-15,-4 9 0 16,0 7 1-16,4 6 0 16,-8 3 0-16,1 12 2 15,-1 1 1-15,1 2 0 16,-4-2 0-16,0-4-4 15,7-6 0-15,0-9-8 0,0-3 1 16,7-7-4-16,4-6 1 16</inkml:trace>
  <inkml:trace contextRef="#ctx0" brushRef="#br0" timeOffset="342012.9353">20927 10269 24 0,'14'10'12'0,"11"2"-9"0,-15-12 17 16,4 3-17-16,4-6 1 16,3-3 1-16,7-7 0 0,1-2-7 15,-1-1 1-15,-4-3 4 16,-2-3 0-16,-5-3-2 16,-6-3 0-16,-1-3-1 15,-10 2 1-15,-7 4-2 16,-3 7 1-16,-4 5-1 15,-7 10 1-15,-1 9 0 16,1 13 0-16,0 3 1 16,7 12 0-16,7 10 1 15,7 0 0-15,7-3 1 16,7-3 0-16,4-10-3 16,-1-3 0-16,1-6-11 15,0-7 1-15</inkml:trace>
  <inkml:trace contextRef="#ctx0" brushRef="#br0" timeOffset="344009.5319">19590 10539 6 0,'3'-9'3'0,"1"18"3"0,-4-9 4 16,0 0-5-16,0 0 1 15,0 0 1-15,7 0 0 16,-7 0-10-16,0 0 1 16,3 6 5-16,1 7 1 15,-1 6-3-15,-3 9 1 16,0 10-1-16,0 9 0 0,4 3 0 16,-4-3 1-16,4-6 0 15,3-4 0-15,-4-9 0 16,1-3 1-16,-1-9 0 15,1-10 1-15,-1-2-2 16,4-17 0-16,0-12 0 16,4-13 1-16,3 4-2 15,4-4 0-15,-1 4-1 16,-3-1 0-16,0 4-1 16,1 9 1-16,2 6-2 15,1 7 1-15,0 9 0 16,-1 9 1-16,1 7-1 15,-4 9 1-15,-3 6 1 16,-4 7 0-16,-4-4 0 16,-3 4 1-16,-3-7 0 15,-1-2 0-15,1-4-3 16,-1-3 1-16,0-7-9 0,4-8 1 16,8-1-3-16,2-9 0 15</inkml:trace>
  <inkml:trace contextRef="#ctx0" brushRef="#br0" timeOffset="344310.1143">20045 10718 27 0,'3'-10'13'0,"4"4"-18"0,-7 6 21 16,0 0-15-16,0 0 0 16,4 3 2-16,-4 7 0 0,7 12-3 15,-3 3 1-15,3 3 2 16,0 3 0-16,-4 4-1 15,1-4 0-15,3 0 0 16,0-5 0-16,-4-4-1 16,1-4 1-16,-1-8 0 15,1-7 1-15,-1-9-1 16,-3-4 1-16,4 1-1 16,0-13 1-16,-1-10-1 15,-3-8 1-15,4 5-2 16,-1 4 0-16,8 3-6 15,3 6 1-15,3 6-8 16,5 7 0-16</inkml:trace>
  <inkml:trace contextRef="#ctx0" brushRef="#br0" timeOffset="344609.4994">20433 10724 26 0,'7'-12'13'0,"-7"-4"-9"0,0 16 12 15,0-3-14-15,-7 0 1 16,0 3 1-16,0 0 1 16,-4 3-6-16,1 6 1 15,-4-3 3-15,3 10 0 16,4 3-2-16,0 3 1 16,3 3-1-16,4 0 1 0,0 0-1 15,4-3 0-15,-1-3 0 16,1 0 1-16,-4-4 1 15,-4 7 0-15,-6 0-5 16,-15-6 1-16,-7 0-10 16,-7-4 0-16</inkml:trace>
  <inkml:trace contextRef="#ctx0" brushRef="#br0" timeOffset="353227.9962">28967 7460 10 0,'14'18'5'0,"0"-18"5"0,-4 0 6 0,8 0-15 15,0-6 0-15,6 0 0 16,1 0 1-16,7 3-3 16,-7-1 1-16,20 11 0 15,-9-4 1-15,10 3-1 16,-8 0 1-16,5 4-1 15,3-7 0-15,-1 3 0 16,8-6 1-16,-7 0-1 16,0-6 1-16,7 0-1 15,7-1 1-15,0-5 0 16,-7 6 0-16,-7 6-1 16,-8-7 0-16,1 7 1 15,4-3 0-15,-5 6-1 16,1-9 1-16,-4 0 1 15,-3 6 0-15,-4-10-2 0,1 4 1 16,-1-3 1-16,0-1 1 16,0 4-5-16,1 0 0 15,-1-1-7-15,-7 7 1 16</inkml:trace>
  <inkml:trace contextRef="#ctx0" brushRef="#br0" timeOffset="361875.9799">26187 6632 8 0,'0'0'4'0,"14"9"-2"16,-4-12 5-16,8 3-6 15,10-3 1-15,4 0 1 16,7 3 0-16,14-3-4 16,10 3 1-16,8 3 2 0,3 3 1 15,7-6-2-15,4 0 1 16,10-9 0-16,0-1 0 15,11 4-1-15,-4 3 1 16,1-7-1-16,-1 7 1 16,-7 0-1-16,-10 3 0 15,-18 3 0-15,-14 4 0 16,-11-7-1-16,-10 3 0 0,-11-3 0 16,-10 3 1-16,-18-3-1 15,-11-3 0-15,-14 0 0 16,-7-4 0-16,-3 7 0 15,-14-3 0 1,-8-3 0-16,-10 0 1 0,-11 3-1 16,-3-4 1-16,-14 7-1 15,-8 3 1-15,-17-3-1 16,8 10 1-16,9-4-8 16,8 3 1-16</inkml:trace>
  <inkml:trace contextRef="#ctx0" brushRef="#br0" timeOffset="375763.0704">26621 5948 11 0,'3'-12'5'0,"11"-1"-4"0,-7 7 5 15,-7-7-3 1,0 7 1-16,-3-3 1 16,-4-4 0-16,-4-3-7 15,-3 7 1-15,-4-4 3 16,-3 7 1-16,-3 0-2 15,-1 0 1-15,0 6-1 16,0-10 0-16,-10 13 0 16,0 4 0-16,0-7 0 15,-1 6 0-15,1 6 0 16,-7 1 0-16,-4 3-1 16,-4-1 1-16,5 7 0 15,-1 0 0-15,3-3-1 16,5 9 0-16,2-3 0 15,12-6 0-15,-1 6 0 16,7 4 1-16,1 2-1 0,6 7 0 16,4 9 2-16,3 6 0 15,1-3-1-15,3-3 1 16,3 0-1-16,8-3 1 16,0-6 0-16,10 2 0 15,7-8-2-15,14-10 1 16,-3-3 0-16,4-4 1 15,-1-2-1-15,4-4 1 0,7-3-1 16,-7-6 0-16,-4-12 0 16,-3-7 0-16,-1 0 0 15,5-3 0-15,-4-12-1 16,3-7 1-16,-3 0-1 16,0 1 0-16,-4-8 0 15,-3 1 1-15,-4-6-1 16,-7 15 0-16,-3-2 0 15,-4 2 1-15,-4 0-1 16,-3 4 0-16,-7-4 0 16,-3-2 0-16,-4-4 0 15,0 3 1-15,-4 10-3 16,4 9 1-16,0 3-8 16,3 16 0-16,-3 6-2 15,-3 3 1-15</inkml:trace>
  <inkml:trace contextRef="#ctx0" brushRef="#br0" timeOffset="377323.4174">23072 9812 18 0,'-4'-35'9'0,"8"26"-8"0,-1-1 10 16,-3 4-10-16,0 0 1 16,0 6 1-16,0 0 0 15,4 3-3-15,-4 6 0 16,-4 4 2-16,1 2 1 15,-1 7-1-15,1 0 0 16,-4-3 0-16,-1 3 0 16,5-3 0-16,3-3 0 0,0-7 0 15,7 0 0-15,7 1 0 16,4-10 0-16,10-3-1 16,4-4 0-16,7-5 0 15,-1 6 0-15,1-1-1 16,-4 1 0-16,4 0 0 15,-3 9 1-15,-8 0-1 16,0 6 1-16,7 1-1 16,-21 6 1-16,-3-4 0 15,-8 4 0-15,-10 3-1 16,-3 3 1-16,-4 3 0 16,-11 0 0-16,-3 0 0 15,-7-3 1-15,-1-3-2 16,4-10 1-16,1 0-4 15,3-5 0-15,6-17-8 16,5-6 1-16,6-3-2 16,4-6 1-16</inkml:trace>
  <inkml:trace contextRef="#ctx0" brushRef="#br0" timeOffset="377580.3956">23128 9790 18 0,'-7'-22'9'0,"7"-7"-10"0,0 20 15 16,0 0-13-16,0 2 0 15,0-5 2-15,0-1 0 16,4 1-2-16,3-1 1 16,0 4 2-16,3-1 0 15,8 1 1-15,3 3 0 0,7 9-1 16,1 0 1-16,2 6-3 16,1-6 1-16,-4 4-1 15,8-7 1-15,6-3-1 16,4-7 1-16,-11 1-4 15,-3-4 1-15,-4-2-6 16,-7-1 1-16,-3 6-7 16,-1 1 0-16</inkml:trace>
  <inkml:trace contextRef="#ctx0" brushRef="#br0" timeOffset="378015.3451">24345 9696 34 0,'4'-13'17'0,"-4"16"-26"0,0 0 27 0,-7 4-16 15,-7 2 0-15,-4 7 1 16,-3 6 1-16,0 3-5 15,-4 6 0-15,0 10 3 16,-7-13 1-16,-6 3-1 16,6 1 0-16,4-1-1 15,3 0 0-15,0-6-4 16,4-3 0-16,3-6-6 16,8-10 0-16,3-6-2 15,3-6 1-15</inkml:trace>
  <inkml:trace contextRef="#ctx0" brushRef="#br0" timeOffset="378284.618">24063 9837 28 0,'14'-29'14'0,"-7"-15"-12"15,-3 38 29-15,3-6-28 0,-4 2 1 16,-3 4 1-16,0 0 1 16,4 6-7-16,3 3 0 15,3 9 4-15,5 1 1 16,-1 6-3-16,3 3 1 15,4 3 0-15,4 9 0 16,0-12-1-16,0 3 0 16,-4 0-2-16,-4 4 0 15,-6-1-8-15,-1-3 1 16,1-6-5-16,-4-10 0 0</inkml:trace>
  <inkml:trace contextRef="#ctx0" brushRef="#br0" timeOffset="379875.8893">29291 7350 9 0,'-17'-3'4'0,"9"0"4"0,8 3 5 16,0 0-11-16,11-7 0 16,7 7 2-16,6-3 0 15,8 3-5-15,3 0 1 16,18 0 4-16,14-6 1 16,14 0-2-16,15-4 1 0,6 4-1 15,0-3 1-15,11-1-2 16,0 1 1-16,-7 3-2 15,-21 6 1-15,-4 0-1 16,-4-4 0-16,-10 1 0 16,-14 3 0-16,-14 0-2 15,-7-3 1-15,-11 3-5 16,0-3 0-16,-3 3-5 16,-11 0 0-16</inkml:trace>
  <inkml:trace contextRef="#ctx0" brushRef="#br0" timeOffset="382892.8345">24980 9526 19 0,'0'10'9'0,"-10"-7"0"15,10-3 9-15,-4 0-15 16,-3 0 0-16,0-3 2 16,-4-1 0-16,4-2-7 15,0 0 1-15,4-4 4 16,-1 1 0-16,8 0-2 16,6-4 1-16,12 4-2 15,2-1 1-15,1 1-1 16,7 3 0-16,6 3 0 15,5-1 0-15,-8 8 0 16,-3 2 0-16,-7 9-1 16,-8 7 1-16,-6 7 0 0,-11 15 0 15,-14 9 1-15,-11-3 0 16,-3 0-1-16,-4 0 1 16,0-6 0-16,0-9 1 15,8-4-1-15,3-6 0 16,6-6 1-16,12-3 0 15,6-7 1-15,12-3 0 16,2 1-1-16,11-4 1 16,15-3-2-16,-1-10 1 0,8-5-5 15,2 2 1 1,5 1-5-16,-4-1 1 0,-7 1-6 16,-8-1 1-16,-9-3-1 15,-8-3 0-15</inkml:trace>
  <inkml:trace contextRef="#ctx0" brushRef="#br0" timeOffset="383193.8943">25686 9463 22 0,'42'-37'11'0,"22"18"-9"15,-54 10 20-15,4-1-18 16,-3 1 0-16,-1-1 0 16,1 4 0-16,-11 6-6 15,0 3 0-15,-4 10 4 16,-6-4 0-16,-4 7-2 15,-11 9 1-15,-3 6-1 16,3 4 1-16,4 6 0 16,3-7 0-16,4 4 0 15,7-1 1-15,11-8-1 0,13-1 1 16,12-6 0-16,9-10 0 16,15-5 0-16,11-7 1 15,-1-4-1-15,-6-2 1 16,-11 6-4-16,-8 0 0 15,-9-6-4-15,-12-4 0 16,-6 4-8-16,-4-3 1 16</inkml:trace>
  <inkml:trace contextRef="#ctx0" brushRef="#br0" timeOffset="383420.3553">26077 9476 30 0,'4'-41'15'0,"17"35"-13"16,-14 0 22-16,0 3-23 15,0 6 1-15,-3 3 1 16,-1 10 1-16,-3 9-5 16,-3 6 1-16,-8 22 2 15,-3 4 0-15,0-1 0 16,0 4 0-16,3-10 1 16,4-3 0-16,4 0-3 15,6-6 0-15,4-3-5 16,7-10 0-16,8-6-7 15,-1-7 1-15</inkml:trace>
  <inkml:trace contextRef="#ctx0" brushRef="#br0" timeOffset="383855.0678">26592 9479 26 0,'15'-25'13'0,"-1"0"-11"0,-14 25 17 0,0-6-19 16,-4 6 0-16,-3-3 0 16,-11 3 0-16,-6 6 1 15,-5 10 0-15,-2 9 1 16,-1 9 1-16,-7 23-1 15,7-1 0-15,11 0 1 16,4 4 0-16,13-7-1 16,4-12 0-16,4-3 0 15,6-13 0-15,15-6 1 16,10-1 1-16,11-14-1 16,0-17 0-16,0-12 0 15,-7-10 0-15,-8-15-1 16,-6 3 0-16,-7 3-2 15,-8 4 0-15,-6 5-2 16,-8 4 1-16,-3 6-4 16,-3 6 1-16,-1 6-5 15,4 7 0-15,3 3-5 16,11 6 1-16</inkml:trace>
  <inkml:trace contextRef="#ctx0" brushRef="#br0" timeOffset="384214.7182">27051 9545 18 0,'7'-25'9'0,"0"3"-9"0,-7 16 9 0,-3-1-6 16,-1 1 0-16,-3 0 2 15,-4 3 0-15,-3 9-5 16,0 7 0-16,0 8 4 15,0 17 0-15,0 3-1 16,-4 15 0-16,1-5-1 16,10-1 1-16,-1-3-2 15,5-7 0-15,6-11 1 16,5-4 0-16,9-16 0 16,8-12 1-16,7-13 0 15,3-24 0-15,0-14-1 16,-7-5 0-16,-6 2-1 15,-12 4 0-15,-13 9-1 16,-15 10 0-16,-10 12-6 16,-8 22 0-16,-9 25-6 15,-8-6 0-15</inkml:trace>
  <inkml:trace contextRef="#ctx0" brushRef="#br0" timeOffset="389141.0721">27809 9561 28 0,'-3'0'14'0,"10"0"-8"0,-7 0 14 16,7 0-18-16,0 0 0 15,4 0 1-15,6 3 0 16,8-3-4-16,3 0 1 15,4 0 2-15,10-3 1 16,1 0-4-16,-1 3 1 16,-3 3-4-16,-7 3 1 0,-15 3-3 15,-6 4 0-15,-15-1-1 16,-10 14 0-16,-7-1 1 16,0 3 0-16,-14 3 3 15,-8-3 1-15,1-6 4 16,3-9 0-16,4-1 2 15,7-2 0-15,3-1 3 16,11 1 0-16,3-4-1 16,11-3 1-16,7 3-3 15,11-3 0-15,3-3-1 16,4 7 1 0,10-7-14-1,7 3 0-15</inkml:trace>
  <inkml:trace contextRef="#ctx0" brushRef="#br0" timeOffset="389470.1814">28653 9432 39 0,'10'6'19'0,"-3"-21"-22"0,-7 15 28 0,-3 6-24 16,-1 7 0-16,-3 12 1 15,0 3 0-15,4 13-2 16,-4 6 0-16,3 3 2 15,0 0 0-15,1 0 1 16,-1 0 0-16,1-12-7 16,-1-10 1-16,1 0-8 15,6-9 0-15</inkml:trace>
  <inkml:trace contextRef="#ctx0" brushRef="#br0" timeOffset="389874.672">28822 9567 25 0,'11'-31'12'0,"24"31"-11"15,-28 0 10-15,0-10-4 0,-4 4 0 16,1 0 3-16,0-4 0 16,3 1-14-16,3-1 1 15,1 1 8-15,6 0 0 16,8-1-4-16,3 4 0 15,1 3-1-15,-1 0 0 16,-4 6-1-16,-6 6 1 16,-7 10-1-16,-4 6 1 15,-11 16 0-15,-10 6 0 0,-11 9 0 16,1-5 0-16,-5-1 1 16,1-3 0-16,-4-7 0 15,8-11 1-15,3-7 1 16,3-7 0-16,7 1 1 15,15-3 0-15,10-10-1 16,4 0 1-16,17-13-5 16,7-2 1-16,1-1-5 15,6 1 1-15,0 2-6 16,1 1 0-16,-8 6-5 16,-10-3 1-16</inkml:trace>
  <inkml:trace contextRef="#ctx0" brushRef="#br0" timeOffset="390237.5205">29379 9752 29 0,'7'-6'14'0,"-3"-1"-13"0,-4 11 23 0,-4 5-23 15,-3 3 1-15,-3 4 0 16,-4 12 0-16,3 7-3 16,-3-4 1-16,3 7 0 15,-3 3 1-15,7-1-10 16,4 1 0-16</inkml:trace>
  <inkml:trace contextRef="#ctx0" brushRef="#br0" timeOffset="390669.943">29722 9576 25 0,'3'-25'12'0,"4"16"-12"0,-7 6 13 16,-3 3-11-16,-4 0 0 15,-4 6 4-15,-10 7 0 16,-4 15-7-16,-3 9 1 16,0 7 3-16,6 3 1 0,5-3-1 15,3 0 1-15,10-3-2 16,8-13 0-16,13-3 0 15,8-9 1-15,0-4 0 16,7-5 0-16,6-17-1 16,-2-5 1-16,-5-10-1 15,-6-10 0-15,-7-12-1 16,-11 9 0-16,-14 1-1 16,-4 2 0-16,-3 4-3 15,0 6 0-15,0 6-5 16,3 6 0-16,4 4-5 15,14 6 0-15</inkml:trace>
  <inkml:trace contextRef="#ctx0" brushRef="#br0" timeOffset="391046.3404">30110 9611 23 0,'0'-32'11'0,"7"17"-9"0,-7 9 13 16,-4 2-11-16,-3 1 0 16,0 6 1-16,0 7 0 15,-4 5-7-15,1 11 0 16,-1 5 5-16,-3 10 0 16,4-1-1-16,2-2 0 0,5-3-1 15,3-1 1-15,0-9 0 16,3-6 1-16,1-10-1 15,7-5 1-15,3-11 0 16,3-12 0-16,1-15-2 16,3-7 1-16,-7 4-1 15,4 2 0 1,-8 4-2-16,-6 9 1 0,-8 6-1 16,-3 7 0-16,-3 2-4 15,3 7 1-15,0 7-8 16,10 2 0-16,1 7 1 15,6-4 0-15</inkml:trace>
  <inkml:trace contextRef="#ctx0" brushRef="#br0" timeOffset="391376.8893">30438 9595 16 0,'7'-9'8'0,"-7"-7"-9"0,0 16 13 15,0-3-9-15,0 3 1 16,-7 3 1-16,-4 3 1 16,-7 4-7-16,-3 9 0 15,0 12 5-15,0 7 0 16,0-4-2-16,3 4 0 16,4-4 0-16,3-6 1 15,8-3-1-15,-1-6 1 0,15-9-1 16,7-7 1-16,3-13-1 15,7-8 1-15,0-20-1 16,-3 3 0-16,-11 1-1 16,-3 3 0-16,-11 6-1 15,-4 3 0-15,-6 3-5 16,-5 9 0-16,1 4-6 16,7 12 0-16</inkml:trace>
  <inkml:trace contextRef="#ctx0" brushRef="#br0" timeOffset="392622.0634">31281 9191 25 0,'21'-19'12'0,"-3"19"-10"15,-15 6 14-15,1 10-15 16,-4 9 0-16,-4 9 3 16,1 4 1-16,-8 9-6 15,0 6 1-15,-3 13 3 16,-3 3 0-16,3 6-1 0,-4-12 1 15,0-3-2-15,4-13 1 16,4-6-1-16,3-4 1 16,3-15 0-16,4-12 1 15,7-14-1-15,4-2 1 16,6-16-1-16,8-22 0 16,-4 0-1-16,4 0 1 15,0 1-2-15,-1 5 1 0,1 7 0 16,-4 5 0-16,-3 8-1 15,-1 8 1-15,-2 10-1 16,-1 7 1-16,-4 11-1 16,-3 7 0-16,0 7 1 15,-14 5 0-15,0-2 0 16,0-4 0-16,0-3-4 16,0-2 0-16,4-11-6 15,3-5 1-15,7-4-6 16,3-6 1-1,22-38-3 17,70 38 16-32,-165-53-3 15,94 12 1-15,-2 7 4 16,-8 12 1-16,-4 9 5 16,-6 7 1-16,-4 9-6 15,0 10 0-15,-3 12-1 16,-4 3 1-16,-4 3-1 0,4 4 1 15,0-7-2 1,0 0 1-16,0-3 0 0,0-3 1 16,4-9 0-16,-1-7 1 15,-3-6 0-15,4-9 0 16,-1-7-1-16,1-18 0 16,-1-1-1-16,1-3 1 15,3 1-3-15,0 5 0 16,-3 4-4-16,6 6 0 15,8 10-4-15,10-1 0 0,0 7-5 16,4 3 1-16,0 0 0 16,-1 6 0-16,1-3 8 15,-4 0 0-15,-3 0 6 16,-4 0 0-16,-7-3 6 16,-7 3 0-16,-7 0 0 15,0-4 1-15,0 1-4 16,0 3 0-16,-7 3-2 15,-3 4 0-15,-4 2-2 16,3 7 1-16,-3 6-1 16,0-3 0-16,3 9 0 15,1-3 1-15,-1 6-4 16,11-6 1-16,4 4-10 16,-11-4 1-16</inkml:trace>
  <inkml:trace contextRef="#ctx0" brushRef="#br0" timeOffset="414961.0564">19530 11875 6 0,'21'3'3'0,"0"-16"9"15,-14 7 3-15,4 0-12 16,-4 0 1-16,3-1 2 16,1 4 0-16,3-6-7 15,0-1 1-15,0 4 5 16,-7-3 0-16,0-4-2 16,-7 1 0-16,-3-4-1 15,-8 0 0-15,-3 1-1 16,-3 2 0-16,-8 4-1 0,-7 2 1 15,-7 7 0-15,-3 10 1 16,0 6-2-16,6-4 1 16,1 16-1-16,7 4 1 15,7 5-1-15,3-2 1 16,11 2 0-16,3-5 0 16,12-7 0-16,6-3 1 15,3-3 0-15,4-7 0 0,4-9 0 16,3-3 1-16,1-9-1 15,-5-10 0-15,-3-6-1 16,1-3 1-16,-5-4-1 16,-3 4 0-16,-3 0-1 15,-4 3 0-15,0 3-1 16,-3 3 0-16,-1 3 0 16,-3 4 0-16,0 6-1 15,0 6 1-15,4 9 0 16,-1 4 0-16,4 12 0 15,7 12 1-15,4 10 0 16,10 0 0-16,0 0 0 16,-3 0 1-16,-4-6-1 15,-3 6 1-15,-8 0 0 16,-2 0 0-16,-5-3 0 16,-3-6 0-16,-7-4 1 15,-4-9 0-15,-3-9 1 0,-3-10 0 16,-4-12-1-1,-1-6 1-15,12-10-4 16,-1-4 0-16,11 1-7 0,7-3 0 16,4 0-7-16,3-3 0 15</inkml:trace>
  <inkml:trace contextRef="#ctx0" brushRef="#br0" timeOffset="415472.6743">19858 11844 27 0,'-18'-54'13'0,"29"39"0"16,-11 15 15-16,0 0-28 15,0 0 1-15,3 0 0 16,1 6 1-16,3 3-3 16,4 1 1-16,-1 12 1 15,4 9 0-15,0-3 0 16,0 0 0-16,4 4-1 15,-7-7 1-15,-1 0 0 16,-3-9 0-16,-3-4 1 16,-4-2 1-16,-4-7 0 15,-3-6 0-15,-3-7 0 16,-1-9 1-16,-3-9-1 16,3 0 0-16,4-10-2 15,7-3 0-15,7 4-2 16,4-1 0-16,7 10-3 0,-1 3 0 15,1 6-2-15,3 7 0 16,-3 5-2-16,-1 7 0 16,-3 7 1-16,1 2 0 15,-1 0 3-15,-4 4 0 16,1-1 1-16,-4-2 1 16,0-1 4-16,-4 4 1 15,5 2 1-15,-1-2 1 16,3 3 0-16,1 9 0 15,-1 3 0-15,1 0 0 0,-1 0-1 16,1 1 0-16,0-10-6 16,-4-4 1-16,0 4-10 15,3-6 0-15</inkml:trace>
  <inkml:trace contextRef="#ctx0" brushRef="#br0" timeOffset="415622.9735">20154 11618 42 0,'-32'-38'21'0,"54"35"-26"16,-22 3 31-16,7 0-27 15,0 0 0-15,0 3-10 16,0 3 0-16,7 7 7 16,-3 9 0-16</inkml:trace>
  <inkml:trace contextRef="#ctx0" brushRef="#br0" timeOffset="416012.7337">20331 11784 30 0,'7'-3'15'0,"17"12"-13"0,-17-6 22 16,0 4-22-16,1 2 0 16,-1 10 1-16,-4 6 0 15,1 0-4-15,-1-6 0 16,1 12 3-16,-1-12 0 0,1-3-1 15,-1-1 1-15,-3-5 0 16,0-10 0-16,0-3 0 16,-3-13 1-16,-1-6-1 15,1-6 1-15,-1-10-2 16,1 1 1-16,-1-1-2 16,4 0 0-16,0 10-1 15,7 6 0-15,0 3-1 16,4 7 0-16,-1 5 0 15,8-2 1-15,-4 9 0 16,4 3 0-16,-1 10 0 16,5 9 1-16,-5 6 1 15,1 6 0-15,-4 7-2 16,0 0 1-16,-3-3-5 16,-1-1 0-16,-3-9-6 15,4-2 0-15</inkml:trace>
  <inkml:trace contextRef="#ctx0" brushRef="#br0" timeOffset="416493.7602">20846 11822 29 0,'7'-16'14'0,"7"0"-14"0,-11 10 18 16,-6-3-16-16,-4-1 0 16,-7 1 0-16,0-1 1 15,-4 1-4-15,-3-4 1 16,0 7 2-16,6 0 1 15,-9 6-1-15,3 6 0 0,3 7 0 16,7 5 1-16,4 8-2 16,7 5 1-16,4 10 0 15,6-4 0-15,8-2 0 16,3-10 1-16,0-3 0 16,1-10 0-16,-1-8 0 15,-4-17 1-15,1-12-2 16,-4-16 0-16,-3-9-2 15,-1 3 1-15,-6-13-2 16,-4-9 1-16,-4-6-1 16,-3 6 0-16,0 13 0 15,0 12 0-15,0 12-1 16,0 14 0-16,-4 11 1 16,1 17 1-16,-1 12 0 15,4 12 0-15,0 7 0 16,7-3 1-16,7 5 1 15,4 4 0-15,6 7 0 16,-2-1 0-16,2-6-2 16,4-9 0-16,1-10-5 0,-5-3 1 15,-3-3-8-15,-3-13 0 16,3 4-3-16,-7-10 1 16</inkml:trace>
  <inkml:trace contextRef="#ctx0" brushRef="#br0" timeOffset="417333.5645">20874 11894 30 0,'3'-19'15'0,"33"35"-20"0,-19-26 27 0,15 1-21 15,0-4 1-15,0-2-1 16,-1-4 1-16,-2-3-3 16,-5 0 1-16,-3-3 1 15,-6 0 0-15,-5 9-1 16,-6-3 0-16,-4-3 0 15,-7 13 1-15,-4-4 0 16,0 4 0-16,1 9 0 16,-4 3 0-16,0-6 1 15,3 6 0-15,0 10 0 16,4 5 0-16,7 11 0 16,7-1 0-16,4 3 0 15,7 4 1-15,3-4-1 16,0 0 1-16,-3-6 0 15,-4-3 0-15,-4-9-1 16,1-4 1-16,-4-6-1 16,0-9 1-16,0-16-1 0,-3 0 0 15,-4-6-1-15,0-6 0 16,-4 2-1-16,1 1 1 16,-1 9-2-16,0 6 1 15,1 1-2-15,-1-1 1 16,4 6-1-16,4 4 1 15,3 6-1-15,0 10 1 16,0 5-1-16,7 7 1 16,4 3 0-16,3 10 1 0,0 2-1 15,-7 4 0-15,0-3 1 16,1-1 0-16,-5-8 0 16,-3-7 1-16,-7-4 0 15,0-8 0-15,-7-4 1 16,-3-22 1-16,6-5-1 15,-3-11 0-15,0-9 0 16,7-3 0-16,0-3-2 16,3 10 0-16,8-4-4 15,3 3 0-15,7 4-4 16,0 9 0-16,4 3-3 16,3 3 1-16,1 7 0 15,-1 5 1-15,0-2 3 16,-3 3 1-16,-4 6 5 15,-3 0 0-15,-4 0 4 16,-7 3 1-16,-7-3 1 0,-4 3 1 16,-3-3-1-1,-7 6 1-15,0 4-2 0,3-1 0 16,1 0-3-16,3-6 1 16,7 13-1-16,7 0 0 15,3 6-1-15,8 3 1 16,3 3-1-16,0 0 1 15,0 7 0-15,-6-1 0 16,-12 1-6-16,-17-1 0 16,-14 4-9-16,-15-4 0 0</inkml:trace>
  <inkml:trace contextRef="#ctx0" brushRef="#br0" timeOffset="421957.7145">29344 5961 7 0,'0'-22'3'0,"-14"-3"-3"0,7 22 4 0,-7-10-4 16,-4-3 0-16,-7 1 0 16,-3-7 1-16,0 0 1 15,-7 3 0-15,-8-3 2 16,1 6 0-16,0-2 0 16,-8 2 1-16,-10 3-1 15,-3 7 1-15,-1 6-3 16,-3 3 0-16,-3-3-1 15,3 10 0-15,-4 5-1 16,1 10 1-16,-4 4-2 16,7 5 1-16,10 7 0 15,4 6 0-15,11 3 0 16,10 3 1-16,11-2-1 16,10 14 1-16,18 1-1 15,22 3 1-15,13-6 0 16,14-7 0-16,18-5 1 0,4-8 0 15,17-11 0-15,4-17 0 16,0-11-1-16,7-8 1 16,7-11-1-16,14-13 1 15,-11-16-2-15,8-3 1 16,-8-4 0-16,0-5 0 16,-17 3 0-16,-18 18 0 15,-28 1 0-15,-25-4 0 16,-28 0 0-16,-21 4 0 15,-32-1-1-15,-14-15 1 16,-24-9-5-16,-5 15 0 0,1 3-6 16,0-6 1-16</inkml:trace>
  <inkml:trace contextRef="#ctx0" brushRef="#br0" timeOffset="423009.7167">23230 11232 21 0,'39'-53'10'0,"-7"3"0"15,-25 40 11-15,0-6-16 16,-3 1 1-16,-1-4 3 16,-3 0 0-16,-3 0-11 15,-4 4 0-15,-4 8 7 16,0 11 1-16,-3 8-4 15,-3 1 1-15,-1-1-2 16,4 13 0-16,0 10-1 16,7-1 0-16,3 10 1 0,4 9 1 15,0-2-3-15,4-4 0 16,-1-7-5-16,4-2 0 16,0-7-7-16,11-5 0 15</inkml:trace>
  <inkml:trace contextRef="#ctx0" brushRef="#br0" timeOffset="423353.7296">23633 11160 23 0,'7'-50'11'0,"14"37"-4"0,-14 7 9 0,-4-3-13 16,-3-1 0-16,0 7-1 15,-3 3 1-15,-1 3-4 16,-3-3 0-16,0 13 3 15,-7 9 1-15,0 12-2 16,-4 7 0-16,8 15 0 16,-1-2 1-16,11 8-1 15,4-11 1-15,6-4 0 16,1-13 1-16,7-12 0 16,3-6 1-16,7-13 0 15,0-16 0-15,0-18-1 16,1-16 1-16,-12-13-2 15,-6-6 0-15,-15 19-2 16,-6-6 0-16,-4 6 0 16,-4 13 0-16,4 8-6 0,3 5 1 15,4 8-9-15,14 7 1 16</inkml:trace>
  <inkml:trace contextRef="#ctx0" brushRef="#br0" timeOffset="423744.1173">24885 10997 30 0,'7'-16'15'0,"-21"38"-10"16,3-12 15-16,-6 8-19 15,-5 1 0-15,1 13 0 16,-3 5 1-16,-8 16-2 16,-7 7 1-16,4 0 1 15,3-1 0-15,4-12-5 0,3-3 0 16,7-12-6-16,4-14 0 16</inkml:trace>
  <inkml:trace contextRef="#ctx0" brushRef="#br0" timeOffset="423924.5701">24617 11179 35 0,'-4'-60'17'0,"22"48"-11"0,-15 8 27 16,-3 4-32-16,4-6 0 0,0 9 0 15,6 0 0-15,1 10-1 16,3 9 0-16,3 6 2 16,5 13 1-16,-1 9-5 15,3 7 0-15,1 2-8 16,3-6 0-16,1-9-2 15,-8-12 0-15</inkml:trace>
  <inkml:trace contextRef="#ctx0" brushRef="#br0" timeOffset="424466.5126">25280 11031 29 0,'0'0'14'0,"11"-25"-19"0,-8 19 24 16,4 0-20-16,7-1 1 0,7 1 1 16,8-3 0-16,6-1-1 15,7 1 1-15,4 6-1 16,-3-3 1-16,-1 12 0 15,-3 3 0-15,-4 1-1 16,-14 2 0-16,-10 13 1 16,-11 0 0-16,-11 4 1 15,-10 5 0 1,-32 29 1 0,7-7 1-16,11-15 1 15,14-10 0-15,24-12 0 16,18-9 0-16,11-4-3 15,18-19 1-15,2-2-6 16,8-4 1-16,7-3-10 16,0 0 1-16,-3 6-3 15,-15 4 1-15</inkml:trace>
  <inkml:trace contextRef="#ctx0" brushRef="#br0" timeOffset="424766.9274">26130 10840 23 0,'25'-44'11'0,"0"10"-9"0,-22 31 18 16,4 3-17-16,-3 3 0 15,-1 3 1-15,-3 10 1 16,-7 9-6-16,-3 9 0 16,-12 7 3-16,-2 0 1 0,-1-4-2 15,0 1 1-15,4 6-1 16,7-10 0-16,14-2 1 15,14-4 0-15,11-9 0 16,3-4 1-16,11-5 0 16,7-7 1-16,-4-3-3 15,0-6 1-15,1-4-4 16,-1-2 0-16,-3 2-6 16,-7-2 1-16,-8-1-7 15,-9 4 1-15</inkml:trace>
  <inkml:trace contextRef="#ctx0" brushRef="#br0" timeOffset="424946.2297">26377 11006 29 0,'-32'-22'14'0,"32"19"-8"15,0 3 23-15,0 0-28 0,0 0 0 16,0 6 1 0,-3 4 1-16,3 9-3 0,-4 3 0 15,4 6 2-15,-3 9 1 16,-4 14-2-16,-4 2 1 15,-3 3-6-15,0 4 0 16,3-10-7-16,4-6 0 16</inkml:trace>
  <inkml:trace contextRef="#ctx0" brushRef="#br0" timeOffset="425305.7706">26737 10900 22 0,'-3'-32'11'0,"-1"29"-6"15,0 3 8-15,-3 3-11 16,-7 10 1-16,-7 6 2 16,0 6 0-16,0 6-6 15,3-6 0-15,4 3 4 16,7 10 0-16,3-3-1 15,8-1 1-15,7-3-1 16,3-2 0-16,7-11 0 16,0-8 1-16,4-7-1 15,-1-9 0-15,1-13 0 16,-4 0 0-16,-7-9-1 0,-3 0 1 16,-8-1-2-16,-6-2 1 15,-8 6-3-15,4 0 0 16,0 3-4-16,4 6 1 15,-4 4-7-15,7 5 1 16</inkml:trace>
  <inkml:trace contextRef="#ctx0" brushRef="#br0" timeOffset="425622.4599">27065 10953 13 0,'-3'-6'6'0,"-19"3"3"0,12 3-1 0,-1 3-5 16,-3 3 0-16,4 3 2 16,-5 7 0-16,5 3-7 15,-8-3 1-15,11 5 4 16,4-2 1-16,3 3-2 16,3-3 1-16,15-3 0 15,3-7 0-15,7-6-1 16,4-6 1-16,0-3-1 15,-4-7 1-15,-3-9-1 16,-8-3 0-16,-10 0-2 16,-7-3 1-16,-10 6-2 15,-4 6 1-15,0 7-6 16,-4 0 0-16,7 12-5 16,11-3 1-16</inkml:trace>
  <inkml:trace contextRef="#ctx0" brushRef="#br0" timeOffset="426027.8088">27996 10868 33 0,'-7'-6'16'0,"0"12"-17"16,7-6 27-16,0 0-25 16,7-3 1-16,4-6 0 15,3-4 0-15,14-2-2 16,11 2 0-16,3 4-1 16,4-1 1-16,-3 4-6 0,-12 3 0 15,-6 9-4-15,-14 3 0 16</inkml:trace>
  <inkml:trace contextRef="#ctx0" brushRef="#br0" timeOffset="426179.6531">27912 11103 34 0,'-21'0'17'0,"28"0"-18"0,7-6 31 16,10-3-30-16,5-1 1 15,6-2 1-15,7-1 0 0,4 4-9 16,-3 6 0-16,-5 6-3 15,-9-3 1-15</inkml:trace>
  <inkml:trace contextRef="#ctx0" brushRef="#br0" timeOffset="426852.9831">28875 10627 30 0,'-18'-22'15'0,"18"19"-14"0,0 3 22 0,0-7-22 16,0 1 1-16,4-3 1 16,3-1 0-16,0 1-4 15,3 0 1-15,5 9 2 16,-1 0 0-16,10-4-1 15,15-5 1-15,-4 9-2 16,-3-3 1-16,0 6-2 16,-7 6 1-16,-4 10-1 15,-14 9 1-15,-7 13-1 16,-18 6 1-16,-10 3 0 16,0-3 1-16,0 1 0 15,-1-5 0-15,8-5 0 16,0-10 1-16,14-9 2 0,3-3 0 15,11-7-2-15,15-3 1 16,6-9-5-16,4-6 0 16,3-4-6-16,4-5 1 15,10-1-7-15,4 0 1 16</inkml:trace>
  <inkml:trace contextRef="#ctx0" brushRef="#br0" timeOffset="427136.562">29506 10586 28 0,'11'-28'14'0,"3"12"-11"0,-7 16 22 0,0 0-24 16,-3-6 1-16,-1 6 0 16,-3 3 0-16,0 0-3 15,-7 3 0-15,-3 7 2 16,3 3 1-16,-4 6-2 16,0 0 0-16,-3 0 1 15,4 9 0-15,3-6 0 16,7 3 1-16,7 0 0 15,10-3 0-15,15-9 1 16,3-10 0-16,4-6 0 16,7-3 1-16,3-6-3 15,1 3 1-15,-8-4-6 16,-10 4 1-16,-11-3-6 16,-7-1 0-16,-10 1-4 15,-4-1 0-15</inkml:trace>
  <inkml:trace contextRef="#ctx0" brushRef="#br0" timeOffset="427303.5176">29753 10608 27 0,'-7'-22'13'0,"18"3"-6"0,-8 13 21 16,-3 6-27-16,0 0 0 15,0 3 1-15,-3 10 1 16,-8 5-4-16,-3 8 1 16,-7 11 2-16,0 17 0 15,-7 5 1-15,3-6 0 16,7 1-5-16,4-10 1 15,7-4-10-15,11 1 1 16</inkml:trace>
  <inkml:trace contextRef="#ctx0" brushRef="#br0" timeOffset="427753.5782">30226 10552 23 0,'-4'-16'11'0,"4"19"-1"15,-3-3 8-15,-8-3-15 0,-3 0 0 16,-7 3 1-16,-4 0 0 16,4 9-5-16,4 10 0 15,-1 9 3-15,4 4 1 16,3 18-2-16,4 3 1 16,4-3 0-16,3 0 0 15,14-9 1-15,7-6 0 16,7-17 1-16,0-8 0 15,1-23-1-15,-5-18 1 0,-3-10-2 16,-10-9 1-16,-4-3-3 16,-7 9 1-16,0-3-5 15,-3 15 0-15,-8 4-8 16,4 9 1-16,0 7-3 16,7 2 0-16</inkml:trace>
  <inkml:trace contextRef="#ctx0" brushRef="#br0" timeOffset="428339.0829">30618 10664 19 0,'21'-18'9'0,"18"-4"-6"0,-29 15 11 0,-3 1-12 16,-3 0 0-16,-4 3 0 16,-14 3 1-16,-4 3-3 15,-7 3 1-15,-6 7 2 16,-8 9 1-16,-4 3-2 15,1 6 1-15,3 7-1 16,11-7 1-16,10-3-2 16,11-6 1-16,14-3 0 15,15-3 1-15,6-7-1 16,7-6 1-16,4-9-1 16,3-16 1-16,-3-6-2 15,-7 0 1-15,-8-4-2 16,-9 4 1-16,-12 0-1 15,-6 3 0-15,-4 3-3 16,-1 3 1-16,5 6-6 0,3 4 1 16,11 9-5-16,3 3 1 15</inkml:trace>
  <inkml:trace contextRef="#ctx0" brushRef="#br0" timeOffset="428623.3013">31034 10630 12 0,'18'-9'6'0,"-11"-10"-2"0,-7 19 1 0,-4-7 0 15,-3 4 0-15,-7 6 2 16,-7 4 1-16,-4 5-10 16,-3 7 0-16,3 3 6 15,4 3 1-15,3 3-2 16,8 7 0-16,6-10-1 15,11-6 1-15,11-7 0 16,10-9 0-16,7-12-1 16,-3-10 1-16,-4-6-1 15,1-12 0-15,-8-1-5 16,-7 10 1-16,-11-1-8 16,-10 14 0-16</inkml:trace>
  <inkml:trace contextRef="#ctx0" brushRef="#br0" timeOffset="429074.8171">29866 10915 30 0,'7'-15'15'0,"0"15"-13"16,-7 0 19-16,-3 0-22 15,-4 6 1-15,-7 10 1 16,-4 12 1-16,-7 3-11 16,4 19 0-16</inkml:trace>
  <inkml:trace contextRef="#ctx0" brushRef="#br0" timeOffset="433833.4876">19558 12960 13 0,'-7'-22'6'0,"14"3"2"16,-3 10 6-16,-1-4-10 15,1-3 1-15,-4-2 2 16,0-1 1-16,0 3-9 15,-4 4 0-15,-3-7 7 16,-4 3 0-16,-10 7-3 0,-7 2 1 16,-4 4-2-16,-3 0 0 15,7 9-1-15,0 16 0 16,6 13-1-16,5 21 1 16,6 7-1-16,8 12 1 15,3-12 0-15,7 9 1 16,0-3 0-16,7-3 1 15,-4-6-2-15,1-10 0 16,0 3-6-16,-4-18 1 0,0-10-8 16,-4-19 0-16</inkml:trace>
  <inkml:trace contextRef="#ctx0" brushRef="#br0" timeOffset="434014.1169">19244 13217 37 0,'-11'-13'18'0,"15"-21"-16"15,-4 28 26-15,7-4-28 16,4-2 0-16,6 5 0 16,11-2 1-16,4-3-1 15,4 2 0-15,2 4-2 16,1 3 1-16,-7 3-6 16,0 3 1-16,6 0-5 15,-6-3 1-15</inkml:trace>
  <inkml:trace contextRef="#ctx0" brushRef="#br0" timeOffset="434447.9123">19667 13192 25 0,'-38'-9'12'0,"13"12"-9"0,18 0 17 15,0-3-18-15,0 3 0 16,0 3 0-16,3 4 1 31,4 12-3-31,4-7 0 16,3 1 2-16,0-7 1 15,3 1-1-15,4-4 0 16,1-3 0-16,-1-3 1 16,3 0-2-16,-3-6 1 0,1-4-1 15,2-2 0-15,-6-4-1 16,-1 1 1-16,4-1-2 16,-3 10 1-16,0-4-1 15,-4 7 0-15,0 0 0 16,0 6 0-16,0 3 0 15,0 7 0-15,0 3 0 16,0 2 1-16,-3-5 0 16,-1 6 0-16,1-4 0 15,-4 1 0-15,0 0 1 16,-4-7 1-16,1-6 0 16,-1-6 1-16,4-3-1 15,4-4 1-15,3-8 0 16,3-4 0-16,1-3-6 15,6-4 1-15,5-2-7 16,-1 6 0-16,3 9-4 0,1 7 1 16</inkml:trace>
  <inkml:trace contextRef="#ctx0" brushRef="#br0" timeOffset="435183.5957">20168 13211 18 0,'-3'-16'9'0,"10"7"-4"16,-7 2 10-16,-4 1-13 16,1 0 0-16,-4 3 1 15,0 0 1-15,-4-1-4 16,-3 1 1-16,-4 6 3 15,1 4 0-15,-1-4-1 16,4 6 0-16,0 1 0 16,3 5 0-16,8 1-2 0,3 6 0 15,7-6 0-15,7-4 0 16,0 1 0-16,0-1 1 16,4-2-1-16,3-1 1 15,0-3-1-15,0-6 1 16,4 0 0-16,0 0 1 15,-8-9-1-15,-3-4 0 16,-3 4-1-16,-4-10 0 16,-7 0 0-16,-4 7 0 15,-3-1-1-15,-7 4 0 0,4 9-1 16,3 0 0 0,0 6 0-16,7 7 0 0,7 6 0 15,3-4 0-15,4 10 0 16,4 7 0-16,-4 5 1 15,-3 13 0-15,-1 4 1 16,1 2 0-16,-4-6 0 16,-4 1 1-16,-6 2-1 15,-8-9 1-15,-6-10-1 16,-8-12 1-16,0 0-1 16,1-9 1-16,-1-10 0 15,-3-13 0-15,0-2-2 16,3-7 0-16,4-9-5 15,10-22 1-15,8 3-10 16,10-7 0-16</inkml:trace>
  <inkml:trace contextRef="#ctx0" brushRef="#br0" timeOffset="435380.0825">20373 13183 26 0,'-4'-10'13'0,"4"29"0"0,0-16 9 15,4 3-19-15,3 10 0 16,0 0 1-16,4-4 0 16,3 4-5-16,3 6 0 0,8 3 3 15,-7 3 1-15,-1-3-9 16,-6 0 1-16,-4-3-6 16,-7-15 0-16</inkml:trace>
  <inkml:trace contextRef="#ctx0" brushRef="#br0" timeOffset="435515.3052">20362 12932 40 0,'-3'-19'20'0,"20"6"-27"16,-9 10 33-16,-1 3-37 16,3 6 1-16,8 10-9 15,6-3 0-15</inkml:trace>
  <inkml:trace contextRef="#ctx0" brushRef="#br0" timeOffset="435890.2598">20641 13226 26 0,'7'19'13'0,"18"-22"-8"0,-18 9 19 16,0-2-22-16,3-1 1 16,-2 9 0-16,-1-6 1 15,0 4-5-15,-4 6 0 16,4-1 3-16,0 4 1 15,-3 0-2-15,-1-7 1 16,-3 1 1-16,4-7 1 16,-4-6-1-16,0-6 0 15,0-7-1-15,3 4 0 16,1-13-1-16,-1-6 1 0,1-4-3 16,-1 4 0-1,1-3-1-15,0 3 1 0,-1-1-1 16,1 7 1-16,-1 7-1 15,4 15 0-15,0 9 0 16,0 10 1-16,-7 6 0 16,4 3 0-16,3-3 1 15,3 4 0-15,1-1-1 16,0 0 0-16,-1-3-5 16,4-6 0-16,4-10-5 15,7-5 0-15</inkml:trace>
  <inkml:trace contextRef="#ctx0" brushRef="#br0" timeOffset="436356.0521">21220 13214 27 0,'10'-25'13'0,"-17"-19"-9"15,4 41 20-15,-8-7-23 0,-7 13 1 16,-10 1 1-16,-4-1 1 16,1 6-4-16,-1 7 0 15,7-4 2-15,4 13 1 16,3-3-1-16,8-9 0 15,6 3-1-15,8-4 1 16,10-2-1-16,7-1 1 16,4-3 0-16,3-6 0 15,0 3 0-15,-3-3 1 16,0-6-2-16,-4-3 0 0,-4-1 0 16,-2-5 0-16,-8-1-1 15,-4 0 0-15,-6 1 0 16,-1 5 0-16,-3-2 0 15,-4 2 1-15,4 4-1 16,0 9 0-16,4 3 0 16,6 10 1-16,4 9-1 15,4-6 0-15,3 12 0 16,4 13 0-16,-4 0 0 16,0 28 0-16,-11-3 0 15,-6 0 0-15,-1 0 0 16,-3-19 0-16,-7 4 1 15,-7-7 0-15,-4-10 1 16,-3-12 0-16,-4-12-3 16,1-10 0-16,-1-3-11 15,4-6 0-15,3-7-2 16,-10-21 0-16</inkml:trace>
  <inkml:trace contextRef="#ctx0" brushRef="#br0" timeOffset="441640.2575">4184 7419 30 0,'21'-16'15'0,"50"23"-9"16,-54-1 16-16,8 6-22 16,10 7 0-16,15 0 1 15,10 0 1-15,10 0-2 16,18-7 1-16,15-6-1 16,17-6 0-16,28-3-9 15,-7-19 0-15</inkml:trace>
  <inkml:trace contextRef="#ctx0" brushRef="#br0" timeOffset="443216.3169">23110 12756 24 0,'-14'0'12'0,"7"6"-1"0,4-3 12 16,-1-6-21-16,-3 3 1 15,0-6 1-15,0 0 1 16,4 3-6-16,3-4 0 16,3-5 4-16,4-1 1 15,7 1-2-15,7-4 0 16,15 0-1-16,10 4 0 16,3 2-1-16,-3 4 1 15,3 3-2-15,1 6 1 0,-12 7-1 16,1 2 0-16,-11 7 0 15,-10-3 1-15,-14 9-1 16,-11 3 1-16,-4 6 0 16,-7 7 0-16,-10 6 1 15,-4 0 0-15,1-3 0 16,-1-3 1-16,4-13 0 16,3-6 1-16,7 0 0 15,4-9 0-15,7-10 0 16,14-6 0-16,14-7-1 15,11-2 0-15,7-10-5 16,14-3 0-16,7 0-7 16,7-1 1-16,7-2-6 15,0 6 1-15</inkml:trace>
  <inkml:trace contextRef="#ctx0" brushRef="#br0" timeOffset="443516.1962">24024 12759 26 0,'-28'6'13'0,"21"-37"-12"0,7 25 16 16,-4 3-13-16,-3 3 0 16,-3 3 1-16,-4 6 1 15,-8-6-8-15,-2 7 1 16,-4 12 4-16,-1 6 1 16,5 6-2-16,6 7 0 15,4-3-1-15,7 3 1 0,10-10-1 16,11-9 1-16,8-3 1 15,6-13 0-15,0-15 0 16,7-10 0-16,8-9-1 16,-8-10 1-16,-7 0-1 15,-7 1 0-15,-14-4-2 16,-7 6 1-16,-3 4-5 16,-4 12 1-16,0 0-11 15,0 26 1-15</inkml:trace>
  <inkml:trace contextRef="#ctx0" brushRef="#br0" timeOffset="444103.737">25188 12377 25 0,'7'-13'12'0,"-14"13"-6"15,7 0 6-15,-7 6-8 16,-10 1 1-16,3 8 1 16,-8 17 0-16,-6 5-8 15,-4 7 0-15,-6 6 6 16,-1-9 0-16,0 6-2 0,0 0 1 15,7-3-2-15,4-3 0 16,3-10-4-16,8-6 0 16,6-9-5-16,4-10 1 15,4-9-4-15,3-9 0 16</inkml:trace>
  <inkml:trace contextRef="#ctx0" brushRef="#br0" timeOffset="444283.1281">24871 12562 35 0,'7'-41'17'0,"-4"19"-14"0,1 22 32 0,-4 3-34 16,3 0 0-16,-3 7 2 16,8 5 1-16,-1 4-5 15,7 6 1-15,3 0 3 16,8 10 0-16,-4-10-5 16,-3 3 0-16,-1 7-10 15,-2-4 1-15,-12-3-2 16,11-9 0-16</inkml:trace>
  <inkml:trace contextRef="#ctx0" brushRef="#br0" timeOffset="444733.0098">25559 12320 42 0,'-7'-3'21'0,"7"-10"-27"0,0 7 42 16,0 6-36-16,3-6 1 15,8 0-1-15,3-1 0 16,4 4 0-16,10 0 0 15,7 3-1-15,-3 0 1 0,0 3-1 16,-4 7 1-16,-4 2-1 16,-6 7 1-16,-7 16-1 15,-8 8 1-15,-17 1 0 16,-11 3 1-16,-3-3 0 16,0 0 1-16,7-3 0 15,0-16 0-15,7 0 1 16,6-9 0-16,8-4 0 15,8-2 0-15,23 2 0 16,8-9 0-16,10-9-5 16,11-3 0-16,4-4-10 15,-1-2 1-15,-10-4-4 16,-7-6 1-16</inkml:trace>
  <inkml:trace contextRef="#ctx0" brushRef="#br0" timeOffset="445047.8382">26391 12119 30 0,'21'-6'15'0,"1"0"-13"0,-19 9 24 16,-3 3-25-16,-7 13 1 15,-3-6 0-15,-5 12 0 16,-9 6-2-16,-8 10 0 15,-3 3 2-15,6 3 0 16,5 0 0-16,-1 0 0 0,7-6 0 16,8-7 0-16,6-6 0 15,11-6 1-15,18-6-1 16,10-13 1-16,8-9 0 16,10-10 0-16,7-3-4 15,0-3 0-15,-8-3-6 16,-9 7 1-16,-11 5-8 15,-11 0 1-15</inkml:trace>
  <inkml:trace contextRef="#ctx0" brushRef="#br0" timeOffset="445260.041">26554 12232 40 0,'14'-12'20'0,"3"-1"-14"15,-17 13 32-15,0 7-37 16,-7 2 0-16,-3 10 0 16,-8 9 0-16,-3 6-2 0,3 10 1 15,4 13 2-15,4-4 0 16,-1 13-5-16,4-19 0 16,0 6-11-16,3 1 1 15</inkml:trace>
  <inkml:trace contextRef="#ctx0" brushRef="#br0" timeOffset="445799.1336">27076 12242 21 0,'17'-41'10'0,"-27"35"3"16,3 6 1-16,0-3-11 0,-4 3 1 16,-3 0 1-16,-4 3 0 15,1-3-6 1,-4 9 1-16,-1 16 4 0,-9 3 0 16,6 4-1-16,-3 2 0 15,10 7 0-15,0 6 1 16,8-3-1-16,3-6 0 15,7-4-1-15,10-9 1 16,4-6 0-16,4-10 0 16,3-5-1-16,4-17 1 0,3-15-1 15,4-4 0-15,-4-8-1 16,-3-4 0-16,-8 3-1 16,-9 3 1-16,-5 4-5 15,-3 12 1-15,-3 3-6 16,-8 3 0-16,4 10-6 15,3 9 0-15</inkml:trace>
  <inkml:trace contextRef="#ctx0" brushRef="#br0" timeOffset="448710.5274">27432 12261 14 0,'14'-16'7'0,"7"-9"2"0,-21 25 8 0,0-6-14 16,0 6 1-16,0 0 1 15,-3-7 0-15,-1 1-7 16,-6 9 1-16,-4-6 4 16,-4 6 0-16,-7 10-1 15,8 2 0-15,-1 7-1 16,0 7 1-16,4 5 0 15,4 10 0-15,6-3 0 16,1 3 1 0,24 3 0-1,3-10 1-15,-2-12-1 16,-1-9 1-16,-4-10-1 16,-3-15 0-16,1-4-1 15,-5-21 0-15,1-7-1 0,-4 0 0 16,-4-3-3-16,1 1 1 15,-1 14-3-15,-3 4 1 16,-3 6-6-16,-1 7 1 16,-3 12-6-16,-10 6 1 15</inkml:trace>
  <inkml:trace contextRef="#ctx0" brushRef="#br0" timeOffset="449718.4691">28293 12185 25 0,'-18'0'12'0,"22"19"0"0,-1-19 13 0,4-9-23 16,4 2 1-16,6-2 0 15,12 0 1-15,10-1-5 16,3-5 0-16,7 2 3 15,1-6 1-15,-1 10-4 16,-7 3 1-16,-3 2-7 16,-11 4 1-16,-10 4-5 15,-14 5 0-15</inkml:trace>
  <inkml:trace contextRef="#ctx0" brushRef="#br0" timeOffset="449884.5146">28194 12373 27 0,'0'4'13'0,"64"-26"-3"0,-43 12 19 16,7 1-29-16,14-1 1 15,8-2-1-15,-8 2 1 16,7 4-9-16,-6 3 0 16,-1 6-2-16,-3 0 1 15</inkml:trace>
  <inkml:trace contextRef="#ctx0" brushRef="#br0" timeOffset="452344.3544">29305 11771 18 0,'14'-18'9'0,"32"-14"0"0,-32 23 9 15,0-1-14-15,1 4 0 16,-1 0 1-16,-4 3 0 15,-3 3-8-15,-3 6 1 16,-4 7 4-16,-11 9 1 16,-6 3-3-16,-12 15 0 0,1 4 0 15,-4 0 1-15,8 3 0 16,6-6 0-16,4-10 0 16,10 1 1-16,12-10 0 15,13-10 0-15,10-2 0 16,5-7 0-16,3 0-1 15,6-6 1-15,8-7-2 16,-14 1 1-16,-4-4-6 16,-6 4 1-16,-8 0-7 15,-7 9 0-15</inkml:trace>
  <inkml:trace contextRef="#ctx0" brushRef="#br0" timeOffset="452554.8207">29647 11796 29 0,'4'-31'14'0,"14"19"-5"16,-18 12 18-16,3-4-25 15,1 8 0-15,-4 8 0 0,-4 7 1 16,1 15-4-16,-8 10 0 16,0 10 3-16,-3 2 1 15,0-6 0-15,4-3 0 16,-1 0-6-16,4-3 1 15,-4-3-9-15,4-3 0 16</inkml:trace>
  <inkml:trace contextRef="#ctx0" brushRef="#br0" timeOffset="453049.5069">30088 11627 25 0,'29'-28'12'0,"6"15"-5"16,-28 7 9-16,-14 3-14 15,-4 6 0-15,-6 3 1 16,-4 7 0-16,-11-4-4 16,-11 4 1-16,-6 3 2 15,3 9 1-15,4 3-2 16,7 3 1-16,10 4-1 15,11-1 1-15,14 4-1 16,17-1 0-16,15 4 0 16,3 0 1-16,1 0-1 15,10-7 0-15,-15 1-1 16,-2-4 1-16,-15-6-1 16,-11-3 0-16,-6 0 0 0,-11-3 0 15,-15 0 0-15,-13 3 0 16,-7-10 0-16,6-2 0 15,4-7 1-15,8-6 0 16,6-4 0-16,7 1 1 16,11-19-1-16,18-9 0 15,17-17 0-15,14-11 0 16,4-1-1-16,4 6 1 16,-1 7-1-16,-3 10 0 0,-7 8-2 15,-11 10 0-15,-10 10-6 16,-4 5 1-16,-7 11-5 15,-7 8 0-15</inkml:trace>
  <inkml:trace contextRef="#ctx0" brushRef="#br0" timeOffset="453652.8126">30349 12060 35 0,'-7'-22'17'0,"14"25"-20"16,-7-3 28-16,-3 6-24 16,-4 7 1-16,-7 6-1 15,-4 6 1-15,1 0-3 16,-1 9 1-16,-3 7 2 16,3 9 0-16,-3-3-6 0,7-9 0 15,3-7-6-15,11-12 0 16</inkml:trace>
  <inkml:trace contextRef="#ctx0" brushRef="#br0" timeOffset="454010.0474">30695 11793 21 0,'18'-18'10'0,"-4"14"-4"0,-11 4 9 15,-3 0-13-15,-10 7 1 0,-11 2 2 16,0 10 1-16,-1 9-7 16,-2 7 0-16,-1 5 5 15,4 4 0-15,3-6-1 16,11 0 0-16,4-7-1 16,6-3 0-16,8-6 0 15,3-6 1-15,7-7-1 16,7-6 0-16,0-12-1 15,-3-4 1-15,-4-5-1 16,-7-11 1-16,-3-8-2 16,-7-4 1-16,-8 3-1 15,-3 7 0-15,0 0-2 16,0 9 1-16,3 6-7 16,4 7 0-16,11 9-4 15,-1-7 0-15</inkml:trace>
  <inkml:trace contextRef="#ctx0" brushRef="#br0" timeOffset="454430.7887">31186 11809 23 0,'3'-19'11'0,"1"19"-7"16,-8 0 13-16,1 0-13 15,-4 3 0-15,-8 7 1 16,-2 5 1-16,-8 11-8 16,0 8 1-16,1 7 5 15,3 3 0-15,3-10-2 16,7 4 0-16,8-7 0 15,3-3 1-15,7-6-1 16,3-6 1-16,5-10 0 16,2-9 0-16,1-6-1 15,-1-7 1-15,5-9-2 16,-1-13 1-16,0-6-1 16,-3 1 0-16,-11 2-1 15,-4 0 0-15,-3 13-4 16,-7 6 0-16,0 6-7 0,0 10 1 15,0 6-4-15,3 0 1 16</inkml:trace>
  <inkml:trace contextRef="#ctx0" brushRef="#br0" timeOffset="454911.8026">31609 11765 22 0,'0'-28'11'0,"3"15"-9"15,-3 10 15-15,-3-3-16 16,-8 6 1-16,-6 6 0 16,-8 7 0-16,-3 9-2 15,3 6 1-15,4 10 2 16,0 9 0-16,10 3 0 0,4-9 0 15,7-7 0-15,7-6 0 16,4-3-1-16,13-6 0 16,1-13 0-16,3-9 0 15,4-12-1-15,-4-14 0 16,-7-11 0-16,1-4 0 16,-8-6-1-16,-7 6 0 15,-7 6-5-15,-7 7 1 0,-14 12-7 16,-8 13 0-16</inkml:trace>
  <inkml:trace contextRef="#ctx0" brushRef="#br0" timeOffset="460497.7719">19798 14954 20 0,'7'0'10'0,"11"-22"-6"0,-15 16 10 16,1-3-13-16,-4-1 1 16,-4 1 1-16,1-4 0 15,-4 4-3-15,-8-1 0 16,-2 7 3-16,-22 0 0 16,0 6 0-16,-3 4 1 0,-8 15 0 15,1-4 1-15,3 7-2 16,7 7 1-16,8-1-1 15,6 1 0-15,18-4 0 16,10-6 0-16,15-7 0 16,3-5 0-16,4-10-1 15,10-7 1-15,4-8-2 16,0-10 1-16,-4 0-3 16,-3-10 1-16,-7-12-2 15,-4-19 1-15,-7 0-1 16,-4 1 1-16,1 2 0 15,-4 6 1-15,-3 10 0 16,-4 13 1-16,0 9-1 16,0 6 0-16,0 6 1 15,0 17 0-15,-4 11 0 16,0 10 0-16,1 13 0 16,3 12 0-16,3-3 1 15,5 3 0-15,-1-6-1 16,-4-3 1-16,4-7-1 0,0-2 0 15,4 2 0-15,-1-9 1 16,-3-6-2-16,4-3 0 16,0-7-2-16,-1-6 0 15,-3-6-1-15,0 3 0 16,0-9-1-16,0-4 1 16,1-5 0-16,-1-4 1 15,3-3 1-15,-3 6 0 16,0 0 0-16,0 3 1 0,0 4-2 15,0 2 1-15,4 10 0 16,-4 7 0-16,0 5 0 16,0 4 1-16,-3 9 0 15,3-9 0-15,-4 2 1 16,1 1 0-16,-1 0-1 16,-3-3 1-16,0-1 0 15,-3-2 1-15,-1-7 0 16,1-3 1-16,-1-9-1 15,1 3 0-15,3-7 0 16,0-8 1-16,3-11-3 16,4-2 1-16,0-10-5 15,4 7 0-15,3 6-5 16,0-4 1-16,4 13-7 16,-4 13 1-16</inkml:trace>
  <inkml:trace contextRef="#ctx0" brushRef="#br0" timeOffset="460844.9158">20200 14819 41 0,'0'7'20'0,"7"11"-21"15,-3-14 35-15,-4 5-34 16,0 4 1-16,-7 2 0 15,7 7 0-15,-4-6-1 16,4-4 1-16,0 4-7 16,4-3 1-16,6-1-7 15,-3 1 1-15</inkml:trace>
  <inkml:trace contextRef="#ctx0" brushRef="#br0" timeOffset="460981.3498">20186 14628 41 0,'-53'-97'20'0,"64"84"-25"0,-4 10 31 16,0 3-29-16,3 3 1 15,1 7-18-15,10 2 0 16</inkml:trace>
  <inkml:trace contextRef="#ctx0" brushRef="#br0" timeOffset="461247.7335">20412 14531 41 0,'0'-13'20'0,"7"10"-18"0,-7 3 31 0,3 7-31 15,1 5 1-15,3 10 0 16,0 6 1-16,0 13-5 15,0 0 0-15,0 6 4 16,4 0 0-16,-1-3-2 16,-3-10 1-16,0-2-6 15,-3 2 0-15,-1-9-7 16,1-6 0-16,3-3-3 16,-3-7 0-16</inkml:trace>
  <inkml:trace contextRef="#ctx0" brushRef="#br0" timeOffset="461471.6546">20620 14493 35 0,'-11'-22'17'0,"15"29"-16"0,-4-4 31 16,-4 6-30-16,1 7 1 16,-1 3 2-16,1 6 1 15,3 12-7-15,3 7 0 0,4 0 4 16,0 3 1-1,4 0-1-15,0-9 1 0,-1-1-8 16,-3 1 0-16,0 0-9 16,4-13 0-16,-1-3-1 15,1-7 1-15</inkml:trace>
  <inkml:trace contextRef="#ctx0" brushRef="#br0" timeOffset="461652.8903">20789 14757 41 0,'-7'-13'20'0,"14"29"-17"16,-3-10 40-16,-1 0-42 15,1 10 0-15,-1 3 1 16,1 9 0-16,3-3-3 16,3-3 0-16,-2 3-6 15,-1-9 0-15,0 0-7 16,-4 2 1-16</inkml:trace>
  <inkml:trace contextRef="#ctx0" brushRef="#br0" timeOffset="461787.2079">20705 14515 35 0,'17'-3'17'0,"-10"-3"-31"0,0 9 23 16,0 3-20-16,11 7 0 15</inkml:trace>
  <inkml:trace contextRef="#ctx0" brushRef="#br0" timeOffset="462658.3325">20973 14785 29 0,'17'34'14'0,"8"-15"-13"16,-22-9 29-16,1-1-29 15,-4 10 1-15,0 3 1 16,-4-10 0-16,1 1-4 15,-1-1 1-15,1 1 2 16,-1-4 1-16,4-2-1 16,0-1 0-16,0-6-1 15,4-9 1-15,3-7-2 16,0 0 0-16,0-9-1 16,0-6 1-16,4-1-2 15,-1-5 0-15,4-1 0 16,4 4 1-16,0 2 0 15,3 7 0-15,-3 6 0 16,-1 7 0-16,-3 6 0 0,-3 12 1 16,-8 9 0-16,1 11 0 15,-4 8 0-15,-4 4 1 16,1 2 0-16,-1-2 0 16,8-10 0-16,-1 1 1 15,4-1-1-15,4-9 0 16,3-7-3-16,11-6 1 15,7-2-1-15,-1-11 0 0,1-8-2 16,0-7 1 0,0-7-2-16,-1-5 1 0,1-7 3 15,-11 4 0-15,-10 5 2 16,-11 4 0-16,-7 6 1 16,-7 6 1-16,-4 7 0 15,-10 12 1-15,0 0-2 16,3 7 1-16,4 8-2 15,7 1 1-15,3 3-2 16,7 0 1-16,8-3 0 16,10 0 0-16,4-4-1 15,3-5 1-15,0-1 0 16,4-3 0-16,3-2-1 16,-7-4 1-16,-3 0-1 15,-4-13 1-15,-7 4-1 16,-7-4 0-16,-4-3 0 15,1-2 0-15,-4-7 0 16,0 6 1-16,0-3 0 16,-4 3 1-16,4 3 0 0,0 7 0 15,4 6-1-15,3 6 1 16,3 13-1-16,4 2 1 16,4 7-2-16,3 13 0 15,3 6 0-15,1-6 0 16,-4 12 0-16,-7 3 1 15,-3 4-1-15,-8 5 0 0,-3 1 0 16,-7 0 0-16,-4-16 1 16,-3 0 0-16,-10-16 0 15,-12-9 1-15,1-9 0 16,-4-13 0-16,-3-16-2 16,-1-6 0-16,1 0-6 15,3-3 1-15,11-3-10 16,14 3 1-16</inkml:trace>
  <inkml:trace contextRef="#ctx0" brushRef="#br0" timeOffset="465435.0765">9652 7457 12 0,'0'-7'6'0,"0"-8"-3"16,0 15 7-16,0 0-9 15,7 0 1-15,4 3 1 16,-1-3 1-16,11 12-5 16,8-2 1-16,-1-4 3 0,0 0 0 15,7 0-1-15,1-2 0 16,9-1 0-16,8 0 1 15,0 0-1-15,-7-6 1 16,-4 6 0-16,1 0 0 16,-4 3-1-16,-8 1 1 15,-6-4-1-15,-7 6 0 16,-11-2-1-16,-7 2 0 0,-7-3-1 16,-4 4 1-16,-3-7-1 15,-7 0 1-15,-7 0-1 16,-8-3 1-16,-2 0 0 15,-5 0 0-15,4 0 0 16,-10 0 1-16,-4 0-1 16,-3 0 0-16,3-3 0 15,0 0 0-15,7 0 0 16,4-7 0-16,10 1-1 16,7-4 1-16,15 1 0 15,17-4 0-15,7 3-3 16,28-2 1-16,11 5-5 15,21 1 0-15,25 12-6 16,17-3 1-16</inkml:trace>
  <inkml:trace contextRef="#ctx0" brushRef="#br0" timeOffset="467298.5454">23442 14189 17 0,'-32'0'8'0,"25"6"-4"16,4-2 8-16,-1-1-10 16,-3 3 1-16,4 0 1 15,3 0 1-15,3-2-6 16,8-4 1-16,3-4 4 16,7 1 0-16,14 0-2 15,1-3 1-15,-5-3-1 16,5-1 0-16,6 4-2 15,0 3 1-15,1 3-1 16,-8 3 1-16,-7 6-1 16,-7 1 1-16,-10 5-1 0,-15 4 1 15,-10 3 0-15,-7 6 1 16,-7 7 0-16,0-13 0 16,-8-3 0-16,1-1 0 15,7-2-1-15,3-3 0 16,7-1 0-16,18 4 0 15,15 0 0-15,2-4 0 16,15 7-1-16,10 0 1 0,4 3-1 16,-3 3 1-16,-8 3 0 15,-11 6 1-15,-16-2-1 16,-19-4 1-16,-17-3-1 16,-8-6 1-16,-16-7-3 15,-5-15 1-15,1-6-12 16,13-4 0-16,8-9-1 15,24 0 0-15</inkml:trace>
  <inkml:trace contextRef="#ctx0" brushRef="#br0" timeOffset="467914.4614">25121 14082 27 0,'14'-9'13'0,"18"-16"-3"16,-25 22 21-16,-7 3-29 0,0 0 0 16,0 3 1-16,-7 3 0 15,-3 16-4-15,-5 6 0 16,-2 13 2-16,-4 0 1 16,-1 3-2-16,-2-3 1 15,-4-1-6-15,3 1 1 16,-7 0-8-16,0-3 1 15</inkml:trace>
  <inkml:trace contextRef="#ctx0" brushRef="#br0" timeOffset="468110.1631">24984 14067 47 0,'14'-6'23'0,"11"9"-23"16,-18 6 40-16,0 10-40 15,3 15 1-15,1 7 1 16,6 6 0-16,5-6-3 16,2 9 0-16,8-3-7 15,-4 3 0-15,8-6-6 16,2-12 1-16</inkml:trace>
  <inkml:trace contextRef="#ctx0" brushRef="#br0" timeOffset="468603.7666">25837 13863 35 0,'4'-19'17'0,"14"-6"-15"0,-11 16 23 0,3-1-25 15,1 4 1-15,6-3-1 16,8-1 1-16,10 1-1 15,1 3 0-15,-1 6 0 16,-3-4 1-16,3 8-1 16,-3-4 1-16,-4 15-1 15,-10 1 1-15,-8 6-1 16,-10 6 1-16,-7 10 0 16,-10 2 0-16,-8 7 0 15,-3 4 1-15,3-7 1 16,4-10 0-16,10-3 0 15,11-9 0-15,14-3-1 16,11-16 1-16,21-6-7 16,7-16 1-16,3-3-10 0,11-6 1 15,-3 3-2-15,-11-3 1 16</inkml:trace>
  <inkml:trace contextRef="#ctx0" brushRef="#br0" timeOffset="468888.8506">26765 13590 34 0,'7'-3'17'0,"-10"9"-20"0,-1 1 34 0,1 2-29 16,-4 13 0-16,-4 0 1 16,-7 12 0-16,-3 7-4 15,-3-9 0-15,-1-1 3 16,4 6 0-16,3 1-1 15,11-3 1-15,11-4 0 16,13-6 0-16,8-6 0 16,14-10 0-16,10-9-2 15,0-6 1-15,8-3-5 16,-1-4 1-16,1-3-5 16,-8 1 0-16,-10 2-6 15,-11 4 0-15</inkml:trace>
  <inkml:trace contextRef="#ctx0" brushRef="#br0" timeOffset="469084.6813">26945 13738 37 0,'-10'-7'18'0,"10"4"-16"0,0 3 33 16,3 3-32-16,-3 7 1 16,0 9 0-16,0-1 1 15,0 14-7-15,-3 8 1 16,-4 7 3-16,-8 16 1 15,1 6-7-15,-7-9 0 16,7-7-9-16,3-6 1 16,8-9-2-16,-1-19 0 0</inkml:trace>
  <inkml:trace contextRef="#ctx0" brushRef="#br0" timeOffset="469429.7513">27270 13691 20 0,'3'-26'10'0,"1"23"2"15,-4 6 14-15,-7 10-24 16,-4 3 1-16,-3 9 1 16,0 9 1-16,-4-2-5 15,4 8 0-15,0 4 3 16,7 0 1-16,3 0-1 15,4-6 1-15,8-4-1 16,6-9 1-16,3-9-2 16,1-13 1-16,7-12-2 0,-1-13 1 15,1-10-2-15,-7-2 1 16,-8-1-2-16,-10-2 1 16,-7 5-1-16,-3-2 0 15,-1 6-3-15,0 9 0 16,4 3-6-16,7 7 1 15,7 9-4-15,15 0 0 16</inkml:trace>
  <inkml:trace contextRef="#ctx0" brushRef="#br0" timeOffset="469728.7278">27721 13734 20 0,'-10'-3'10'0,"-15"0"3"15,14 0 12-15,-6 9-21 16,-4 13 0-16,-1 9 2 16,1-6 1-16,0 6-8 15,7 4 0-15,7 2 6 16,3-2 1-16,11-7-2 16,8-3 0-16,9-13-4 15,8-9 1-15,0-12-2 16,0-10 0-16,-8-7-2 15,-3-8 1-15,-3-13-2 16,-7-1 0-16,-4 4 0 16,0 7 0-16,-4 15-5 15,4 6 1-15,4 9-3 0,7 10 0 16</inkml:trace>
  <inkml:trace contextRef="#ctx0" brushRef="#br0" timeOffset="470030.452">28818 13474 36 0,'4'-16'18'0,"31"20"-15"16,-21-8 34-16,0 4-35 15,1-3 1-15,2 0 0 16,4 3 1-16,8-3-9 16,-1 3 0-16,-7 0-2 15,-3 3 0-15,-8 7-6 16,-3-1 1-16</inkml:trace>
  <inkml:trace contextRef="#ctx0" brushRef="#br0" timeOffset="470149.3344">28808 13669 24 0,'-78'9'12'0,"22"25"0"15,49-34 16-15,3-3-25 0,11 0 1 16,14-6 0-16,18-1 0 16,7-2-13-16,14 2 1 15,18-8-2-15,6 5 1 16</inkml:trace>
  <inkml:trace contextRef="#ctx0" brushRef="#br0" timeOffset="472626.658">29937 13057 25 0,'7'-12'12'0,"28"18"-8"15,-24 0 13-15,-1-3-14 0,1 3 1 16,-1 10 0-16,5-6 1 16,2-1-7-16,8-9 1 15,3-3 3-15,0-10 1 16,4-2-3-16,3-7 1 16,4 3 1-16,3 3 1 15,-3 4 0-15,-3 2 1 0,-5 10 0 16,-6 13 1-16,-11 12 0 15,-10 9 0-15,-11 7-3 16,-8 6 1-16,-2-6-1 16,6-10 0-16,-10 19-1 15,0 1 0-15,3-14-9 16,1-2 1-16,3-4-7 16,3-9 0-16</inkml:trace>
  <inkml:trace contextRef="#ctx0" brushRef="#br0" timeOffset="472792.8647">30053 13333 40 0,'-21'-28'20'0,"28"31"-20"15,4-3 29-15,6 3-27 16,15-6 1-16,7-3 1 16,14-1 1-16,7-2-9 15,0 3 0-15,0-1 0 0,-4-2 1 16,1 0-9-16,-12 2 0 15</inkml:trace>
  <inkml:trace contextRef="#ctx0" brushRef="#br0" timeOffset="473677.0495">30801 13010 18 0,'-7'-22'9'0,"0"35"1"16,7-13 5-16,0 0-10 15,-4 0 1-15,1 0 3 16,3 0 1-16,0 0-12 15,0-10 0-15,0 1 7 16,7-1 1-16,4-2-3 16,13-1 0-16,11 1-3 15,11-4 1-15,4 7-1 16,-4 2 0-16,-8 4-1 16,1 3 1-16,-11 7 0 15,-10 8 0-15,-11 13 0 16,-10 10 1-16,-15 3 0 15,-10 6 0-15,-15 6 1 16,-2-12 0-16,-1 3 0 0,7-3 0 16,4-1 0-16,3-8 1 15,11-10-1-15,14-7 1 16,14-11-2-16,24-11 0 16,26-2-4-16,13-4 1 15,12-12-6-15,2-3 1 16,1 0-7-16,0-4 1 15,-11 1-2-15,-18 0 0 16</inkml:trace>
  <inkml:trace contextRef="#ctx0" brushRef="#br0" timeOffset="473948.0929">31489 12954 28 0,'-42'6'14'0,"6"-9"-11"16,29 3 26-16,0 6-27 15,-3 7 1-15,-1 15 2 16,0 0 0-16,1 0-6 15,-1 7 0-15,1 2 5 16,3 4 0-16,3-10-1 16,4-12 0-16,7 0 0 15,11-9 0-15,7 2-1 16,10-9 1-16,0-6-2 16,0-9 1-16,-6-10-1 15,-5-4 0-15,-10-2-1 16,-7-3 0-16,-7 3-2 15,-3-10 1-15,-4 13-8 16,3 6 1-16,4 7-7 0,7 15 1 16</inkml:trace>
  <inkml:trace contextRef="#ctx0" brushRef="#br0" timeOffset="474278.3588">31909 12988 24 0,'0'-12'12'0,"-11"15"-2"0,8-6 11 0,-8 6-18 16,-10 16 1-16,-11 2 2 16,4 8 0-16,3 2-8 15,4 10 1-15,7-7 5 16,3-2 1-16,8-4-2 15,6-6 1-15,15-6-1 16,10-10 0-16,4-3-2 16,7-3 0-16,7-13-1 15,-4-15 0-15,0-6-3 16,-17-10 1-16,-14-3-4 16,-22 9 1-16,-10 10-6 15,-7 9 0-15,-11 22-1 16,-4-6 0-16</inkml:trace>
  <inkml:trace contextRef="#ctx0" brushRef="#br0" timeOffset="474853.286">30671 13324 5 0,'3'-7'2'0,"11"4"2"0,-14 3-5 16,0 0 1-16,0 0 0 16,-3 0-1-16,3 3 1 0,-4-3-1 15,1 3 0-15</inkml:trace>
  <inkml:trace contextRef="#ctx0" brushRef="#br0" timeOffset="477403.1253">19533 16306 22 0,'-10'-3'11'0,"17"31"-9"16,-4-16 12-16,4 7-13 15,0 9 1-15,0-2 1 16,-3-1 0-16,0 3-3 15,-1 0 0-15,1 3 3 16,-1-5 0-16,-3-8 0 16,0-5 0-16,0-1 0 15,0-8 0-15,0-11-1 16,0-8 0-16,4-7-1 16,3-7 0-16,3-18 0 0,1 0 0 15,3 0-1-15,0 3 0 16,4 7 1-16,-4 2 0 15,0 7 0-15,4 6 0 16,-1 6 0-16,1 10 0 16,-1 9 0-16,-2 10 0 15,-1 9 0-15,-4 6 0 16,1 10 0-16,-4-7 0 16,-4 3 0-16,1 4 1 0,-4-3 0 15,0-10 0-15,-4-10 0 16,4-2 1-16,0-4-1 15,0-9 1-15,8-9-3 16,2-10 1-16,4-6-2 16,4-6 1-16,7-7-2 15,-1 4 1-15,8-1-1 16,-7 7 0-16,-4 3 0 16,-4 3 1-16,-2 6-1 15,-5 4 1-15,1 5 1 16,-4 7 0-16,3 7 0 15,-3 5 1-15,4 7 1 16,-4 6 0-16,0 13 0 16,0-4 0-16,0 4 0 15,-3-1 0-15,3-2-1 16,-4-10 1-16,1 0-7 16,-4-3 1-16,0-3-8 0,0-7 1 15,7 1-4-15,0-13 0 16</inkml:trace>
  <inkml:trace contextRef="#ctx0" brushRef="#br0" timeOffset="477612.9459">20394 16174 38 0,'14'-16'19'0,"32"7"-21"0,-39 6 37 0,0 6-33 15,-3 3 1-15,-4 7 2 16,-4 6 0-16,1 6-7 15,-4 0 1-15,0 6 4 16,-1 1 1-16,5-4-5 16,-4-3 0-16,3-6-8 15,4 6 0-15,4-6-5 16,3-16 0-16</inkml:trace>
  <inkml:trace contextRef="#ctx0" brushRef="#br0" timeOffset="477761.8627">20412 15939 39 0,'7'-22'19'0,"17"0"-25"16,-16 19 33-16,2 3-35 16,1 0 1-16,3 9-12 15,3 1 0-15</inkml:trace>
  <inkml:trace contextRef="#ctx0" brushRef="#br0" timeOffset="478031.7503">20796 15967 31 0,'-17'-34'15'0,"38"27"-8"0,-14-2 22 15,0 6-25-15,0 3 0 16,0 3 3-16,0 9 1 15,-3 4-10-15,3 3 1 0,-7 6 5 16,0 0 1-16,3 7-2 16,1 5 0-16,-1 7-2 15,4-3 0-15,0 6 0 16,-3-3 1-16,-1 0-6 16,-3-4 0-16,4-15-9 15,-1 1 1-15,1-8-3 16,3-14 0-16</inkml:trace>
  <inkml:trace contextRef="#ctx0" brushRef="#br0" timeOffset="478272.7725">21061 15867 35 0,'-11'-57'17'0,"22"42"-15"15,-8 5 31-15,-3 10-30 0,0 0 0 16,4 13 3-1,-1 6 1-15,1 6-8 0,3 3 0 16,0 3 5-16,0 10 1 16,4-13-2-16,-1 4 0 15,1 2-1-15,-1 4 1 16,1 2-6-16,-4-5 1 16,4-7-7-16,-4-6 0 15,3-3-6-15,-6-10 0 16</inkml:trace>
  <inkml:trace contextRef="#ctx0" brushRef="#br0" timeOffset="478467.1267">21332 16061 35 0,'-3'-22'17'0,"6"10"-11"16,-3 12 25-16,0 0-27 16,0 9 0-16,4 1 1 15,-4 2 1-15,4 4-8 16,3 9 0-16,0 0 6 15,0 3 0-15,-4 0-7 16,1 1 0-16,-4-4-9 16,3-7 0-16,-3 1-2 15,-7-9 1-15</inkml:trace>
  <inkml:trace contextRef="#ctx0" brushRef="#br0" timeOffset="478619.0893">21336 15813 49 0,'-14'-59'24'0,"32"49"-38"16,-11 4 50-16,0 3-39 0,3 3 0 15,1 9-11-15,-1 4 0 16,1 12 10-16,7 3 1 16</inkml:trace>
  <inkml:trace contextRef="#ctx0" brushRef="#br0" timeOffset="479473.8327">21477 16036 29 0,'-7'13'14'0,"18"18"-12"0,-4-31 21 0,0 9-21 16,-4 1 1-16,-3 2 1 15,0 7 1-15,0 3-6 16,0 0 1-16,0 0 3 16,0-3 0-16,-3-7 0 15,3-2 1-15,0-7-2 16,3-6 0-16,4-10-2 15,0-6 0-15,7-6-1 16,4 7 1-16,0-11-3 16,3 1 1-16,0-3-1 15,0 3 1-15,-3 2 1 16,-4 4 0-16,0 1 0 16,0 8 0-16,-3 0 2 15,-1 10 0-15,-3 10 0 16,-3 5 0-16,0 7 0 15,-4 3 1-15,0 0-1 0,-4 9 1 16,-3 10-1-16,3-3 0 16,4-1 0-16,0-9 1 15,7-2-2-15,4-8 0 16,3-5-2-16,4-7 0 16,3-6-2-16,7-9 1 15,0-7-1-15,1-6 0 31,-5-9 1-31,-6 3 1 0,-4-4 2 16,-7 13 0-16,-3 1 1 16,-4-1 1-16,-4 12-1 15,-3 7 0-15,0 7 0 16,0-1 0-16,-4 10-1 16,4 2 1-16,0 4-1 15,4 4 1-15,3-5-1 16,3 1 1-16,1-3 0 15,6-3 0-15,5-10-1 16,-1-6 0-16,0-6-1 16,3-7 1-16,-6-5-1 15,0-4 1-15,-1 3 0 16,-3 6 0-16,-3-9 1 16,-1 0 1-16,-3 0 1 15,0 4 1-15,-3 5 0 16,3 4 1-16,0 2-2 15,-4 7 1-15,1 4-2 16,3 2 0-16,3 6-2 0,1 7 1 16,3 16-2-16,0 2 1 15,-4 7 0-15,1 9 0 16,-4 4 0-16,-4-1 0 16,-3 1 0-16,-10-10 0 15,-5-10 0-15,-13-5 1 16,3-7 0-16,-3-6 0 15,-7-4 0-15,-11-8 1 16,0-1-5-16,4-6 0 16,6-9-11-16,12-4 1 0,-5-15-2 15,1-4 1-15</inkml:trace>
  <inkml:trace contextRef="#ctx0" brushRef="#br0" timeOffset="481861.1818">13466 7425 15 0,'-22'-37'7'0,"8"33"-2"0,14 4 8 15,-3 0-13-15,3 0 0 16,0 0 0-16,7 7 0 15,3 2 0-15,4-3 1 16,4 1-1-16,10 5 0 16,8 7 0-16,6-25 1 15,0 15 0-15,1-9 1 16,2 0 0-16,1 0 0 0,-7 0 2 16,-11-9 0-16,-10 9-1 15,-18 0 1-15,-11 9-1 16,-13 4 1-16,-19-1-2 15,-13-6 1-15,-18 4-2 16,-11-1 0-16,8-2 0 16,-1-1 0-16,14-9-1 15,15 0 1-15,24-4-11 16,25 4 0-16</inkml:trace>
  <inkml:trace contextRef="#ctx0" brushRef="#br0" timeOffset="483330.7283">23738 15425 23 0,'0'-47'11'0,"18"-10"-5"16,-14 41 12-16,-1 1-15 15,1 5 1-15,-4 1 0 16,-7 12 1-16,-4 13-6 16,-7 15 0-16,-3 7 5 15,-3 6 0-15,-8 15-1 0,4 17 0 16,-1 11-1-16,8-2 1 15,11 0-1-15,2-13 0 16,8-3 0-16,15-10 1 16,-1-8-1-16,0-14 1 15,7-9-1-15,7-18 0 16,11-13-3-16,3-1 0 16,-6-14-1-16,-5-11 0 15,-9-5-1-15,-12-1 1 0,-13-2-1 16,-15 5 1-1,-10 7 1-15,-4 13 0 0,-10 6-1 16,-4 12 0-16,3 0-9 16,8 16 0-16</inkml:trace>
  <inkml:trace contextRef="#ctx0" brushRef="#br0" timeOffset="484051.9054">25234 15472 17 0,'25'-32'8'0,"-11"13"1"0,-7 10 8 16,4-3-12-16,-4 5 0 15,0 1 2-15,-4 0 1 16,1 3-10-16,-1 9 0 16,-3 6 7-16,-3 7 0 15,-4 0-3-15,-4 9 1 16,-6 13-2-16,-8 3 1 16,-3 9 0-16,-1 4 0 15,5-1-6-15,-1-6 1 16,4-3-8-16,3-12 1 0,4-16-2 15,3-10 1-15</inkml:trace>
  <inkml:trace contextRef="#ctx0" brushRef="#br0" timeOffset="484232.0512">25100 15522 44 0,'4'-28'22'0,"24"9"-20"16,-25 13 47-16,1-1-46 15,-4 1 0-15,3 9-1 16,5 0 1-16,2 7-5 15,8-1 1-15,-1 10 2 16,5 6 1-16,-1 6-5 16,3 4 1-16,8 2-8 15,0 10 1-15,0 4-7 16,-8-20 1-16</inkml:trace>
  <inkml:trace contextRef="#ctx0" brushRef="#br0" timeOffset="484728.7167">26123 15108 31 0,'0'-3'15'0,"0"-4"-8"0,0 7 19 0,0-6-26 16,0 0 1-16,4 0-1 16,3-1 1-16,7 1-2 15,4 0 1-15,10 3 0 16,11-4 0-16,-1 1 0 15,5 3 0-15,3 3 0 16,-1 6 0-16,-2 4 0 16,-8 9 1-16,-14 2 1 15,-10 11 0-15,-15 9 1 16,-6 6 1-16,-8 0-1 16,-3 0 1-16,-4 0-1 15,0-10 0-15,4-2 0 16,4-4 0-16,-1-6-1 15,7-3 0-15,11-9-1 16,11-13 1-16,14 0-6 0,14-6 0 16,17-10-7-16,0-15 1 15,8 2-5-15,6-5 0 16</inkml:trace>
  <inkml:trace contextRef="#ctx0" brushRef="#br0" timeOffset="485073.777">26928 14892 23 0,'7'-22'11'0,"17"3"-2"0,-17 9 16 0,4 4-24 15,-4 3 1-15,0 6 2 16,-7 10 0-16,-3-1-5 15,-8 13 1-15,0 3 2 16,-13 4 0-16,2 5-1 16,1 4 1-16,4 0-2 15,-4 3 1-15,6-3-1 16,8-1 1-16,11-5 0 16,10-13 0-16,4-10 1 15,6-5 0-15,15-7-1 16,14-10 1-16,0 1-3 15,0-1 0-15,-11-2-5 0,1 3 0 16,-5-1-6-16,-2 4 0 16</inkml:trace>
  <inkml:trace contextRef="#ctx0" brushRef="#br0" timeOffset="485298.6516">27104 15004 34 0,'7'-22'17'0,"25"19"-14"0,-29 3 26 0,4 7-26 15,-3 2 1-15,-8 13 0 16,-3 9 0-16,-3 13-5 16,-1 6 0-16,-3 13 4 15,0-6 1-15,3-1-6 16,1-12 1-16,-1 3-12 15,4 3 1-15</inkml:trace>
  <inkml:trace contextRef="#ctx0" brushRef="#br0" timeOffset="485717.9977">27594 14926 27 0,'-7'-9'13'0,"-10"9"-2"0,10 6 9 15,-8 6-18-15,-2 1 0 16,-4 12 1-16,-4 10 0 15,0 2-4-15,-7 10 1 16,11 10 2-16,4-4 1 0,6-9-1 16,4-3 0-16,7-10 0 15,11-9 1-15,6-10-1 16,4-12 1-16,11-12-1 16,7-23 0-16,0-8-1 15,0-8 1 1,-11-14-2-1,-11 14 0-15,-9 11-1 16,-8 8 0-16,-8 10-6 16,1 10 1-16,0 5-7 15,4 7 0-15</inkml:trace>
  <inkml:trace contextRef="#ctx0" brushRef="#br0" timeOffset="486049.5891">27884 14982 18 0,'-7'-3'9'0,"-18"-9"1"0,18 12 4 16,-4 0-9-16,-3 9 0 16,-7 10 2-16,0 6 0 15,0 6-9-15,3 4 0 16,4-1 6-16,7 4 1 15,3-10-3-15,11 1 1 16,4-14-1-16,7-9 1 0,3-9-2 16,7-12 1-1,0-14-1-15,4-8 0 0,-4-1-1 16,-3-6 1-16,-8 4-2 16,1 2 1-16,-11 10-3 15,0 6 1-15,-17 6-10 16,-5 7 1-16,1 12-1 15,-21-16 1-15</inkml:trace>
  <inkml:trace contextRef="#ctx0" brushRef="#br0" timeOffset="486589.7623">28896 14898 39 0,'-18'-13'19'0,"25"7"-28"16,1 6 39-16,2 0-28 15,8-3 1-15,10 6 0 16,14-9 0-16,1-1-5 15,6 1 1-15,4 0 2 16,0 3 0-16,-4 3-6 16,-6 3 0-16,-12 0-6 0,-10 6 0 15</inkml:trace>
  <inkml:trace contextRef="#ctx0" brushRef="#br0" timeOffset="486726.6856">28924 15146 28 0,'-21'9'14'0,"25"-12"-4"0,3 0 18 16,7-4-28-16,28 1 1 16,4-3-9-16,21-1 0 0,11 7 2 15,3-3 0-15</inkml:trace>
  <inkml:trace contextRef="#ctx0" brushRef="#br0" timeOffset="489126.2132">30194 14456 39 0,'-3'-19'19'0,"10"22"-15"0,0-6 19 16,-7 3-23-16,0 0 0 15,3 0 1-15,1 9 0 0,-1 7-1 16,-3 9 1-16,0 3 0 15,0 10 1-15,-3 3 0 16,-1 12 1-16,1-9-1 16,3 0 1-16,-4-3-4 15,1-13 0-15,-1-3-5 16,1-6 0-16,6-7-7 16,8-2 0-16</inkml:trace>
  <inkml:trace contextRef="#ctx0" brushRef="#br0" timeOffset="489517.5397">30494 14415 19 0,'11'-16'9'0,"-1"13"1"16,-6 6 7-16,-4-3-14 0,0 3 1 15,0 0 1-15,0-3 1 16,-4 7-7-16,-3 2 0 16,0 4 5-16,-3 6 0 15,-5 2-2-15,-2 5 0 16,-1 2-1-16,1-6 1 16,2 9-1-16,5-9 0 15,3-3 0-15,10-7 0 16,15-2 0-16,14-4 1 15,7-6-1-15,10-6 1 0,4 0-1 16,0-1 0-16,3 1-1 16,-6 0 0-16,-5 3-1 15,-6-1 1-15,-7 4-4 16,-11 0 0-16,-10 0-7 16,-11 4 1-16,-7 5-2 15,3-6 0-15</inkml:trace>
  <inkml:trace contextRef="#ctx0" brushRef="#br0" timeOffset="489771.3832">30741 14456 25 0,'25'-13'12'0,"-15"4"-2"16,-10 9 20-16,0 0-28 15,0 0 0-15,0 0 3 0,0 3 1 16,-7 9-6-16,-3 7 1 16,-1 9 3-16,-3 7 0 15,0 12 0-15,0 9 0 16,3 1-3-16,4-1 1 16,4-6-9-16,3-9 0 15,3 3-7-15,4-9 0 16</inkml:trace>
  <inkml:trace contextRef="#ctx0" brushRef="#br0" timeOffset="490073.1063">31034 14747 33 0,'7'-25'16'0,"14"47"-16"16,-14-12 20-16,-3 2-20 15,-4 7 1-15,-7 3 0 16,-7 6 1-16,-8 3-3 0,-9 1 0 15,-5-4-3-15,5 3 0 16,2 1-5-16,8-7 1 16</inkml:trace>
  <inkml:trace contextRef="#ctx0" brushRef="#br0" timeOffset="490599.173">31394 14515 25 0,'-4'-15'12'0,"22"18"-13"16,-15-3 19-16,-3 0-15 16,0 0 1-16,0 0 0 15,0 0 1-15,0 0-7 16,7-7 1-16,4 1 3 16,7 0 1-16,13 3-3 15,1-4 1-15,7 4-1 16,-7 3 0-16,-1 0 0 15,-2 7 1-15,-1 2 0 16,-7 4 1-16,-10 5 0 16,-11 4 0-16,0 0 1 0,-7 10 0 15,-8 8 0-15,-6 1 1 16,-7-3-1-16,0-1 1 16,3-8-1-16,0-1 0 15,11-3 0-15,4 0 0 16,10-9-1-16,10-7 1 15,12-9-3-15,6 3 0 16,7-3-5-16,11-12 0 16,3-1-6-16,4-3 0 0,7 7-5 15,0 0 0-15</inkml:trace>
  <inkml:trace contextRef="#ctx0" brushRef="#br0" timeOffset="490928.767">32120 14562 24 0,'-7'0'12'0,"0"-3"-5"15,0 3 17-15,0 6-23 16,-10 7 0-16,-5 9 3 16,1 9 1-16,0 7-6 15,3-4 1-15,4 4 3 16,7 0 1-16,0-7-1 15,7 0 0-15,14-9-1 0,4-9 1 16,7-7-1-16,6-6 0 16,1-9-1-16,0-10 1 15,-4-9-1-15,-7-7 0 16,-7 1-2-16,-3-4 0 16,-7 7 0-16,-8 2 0 15,-3 8-2-15,-7 5 0 16,0 6-8-16,0 7 0 15,3 6-1-15,4 4 0 0</inkml:trace>
  <inkml:trace contextRef="#ctx0" brushRef="#br0" timeOffset="491272.7355">32420 14584 27 0,'-7'0'13'0,"-32"10"-8"16,29-1 22-16,-4 4-25 16,-4 5 0-16,0 14 1 15,1 2 0-15,-1 1-4 16,4-4 1-16,7 7 2 15,3-7 1-15,1-3-1 16,6-6 1-16,12-9-1 16,9-10 0-16,5-12-1 0,2-4 1 15,5-9-1 1,-5-9 0-16,-2-4-1 0,-5 1 1 16,-17 2-5-16,-10 4 1 15,-8 9-10-15,-14 0 1 16</inkml:trace>
  <inkml:trace contextRef="#ctx0" brushRef="#br0" timeOffset="511197.5377">15702 8400 12 0,'-7'-18'6'0,"11"2"0"0,-4 16 6 16,0 0-12-16,0 0 1 15,0 0-1-15,0 0 0 0,0 0 0 16,0 0 1-16,3-3 0 16,4 0 0-16,0 0 0 15,11-1 1-15,7 1 0 16,10-3 0-16,-3 3 0 15,-1 0 0-15,8-4-1 16,11 1 1-16,2 6-1 16,5-6 0-16,-1 6-1 15,1 0 1-15,3 0-1 16,0-3 0-16,7 0 0 16,10-1 1-16,1 4-1 15,-4 0 1-15,4 4-1 16,3-4 1-16,-14 0 0 15,0 0 0-15,7-4 0 16,-3 4 1-16,-4 0-1 16,-4 4 1-16,-3 2-1 15,4 3 0-15,3 1-1 16,-11-7 0-16,7 0 0 16,-3 0 1-16,4 0-1 0,-1 0 0 15,-3 1 1-15,-3-1 0 16,-1 0-1-16,4 0 1 15,-3-3-1-15,-8 0 1 16,1 0-1-16,2 0 1 16,5 0-1-16,-1 0 0 15,1 0 0-15,-8 3 0 16,4 0 0-16,-4 3 0 0,8-2 0 16,-11-1 1-16,0 0-1 15,0-3 0-15,6 0 0 16,5 0 0-16,-1 0 0 15,1 0 1-15,-1 0-1 16,8 3 0-16,-4-3 0 16,-4 0 0-16,1 0 0 15,3 3 1-15,3 0-1 16,1 0 0-16,-4 4 0 16,-8-1 0-16,5 0 0 15,-1 1 0-15,1-1-1 16,-8 0 1-16,1 0 0 15,6-3 0-15,7 4 0 16,1-1 1-16,-4-3-1 16,3 0 0-16,1 0 0 15,-4-3 1-15,-4 0-1 16,1 0 1-16,-1 0-1 16,4 0 0-16,-3 0 0 15,3 4 0-15,-11-1 0 0,7-3 0 16,8 0-1-16,-4 0 1 15,3 0 0-15,4 0 0 16,4 0 0-16,-15 0 0 16,11 3 0-16,-7 0 1 15,4 0-1-15,-4-3 1 16,-4 0 0-16,4 0 0 0,11 0 0 16,3 0 0-1,0-3-1-15,-7 3 1 16,28-3-1-1,-10 3 1-15,-4 0-1 16,0 0 1-16,-7 0-1 16,-7 0 0-16,0 3 0 15,4-3 1-15,-4-3-1 16,0-3 0-16,4-1 0 16,10 4 1-16,-7 0-1 15,-7 0 1-15,-4 3-1 16,1 0 0-16,-1 0 0 15,-3 0 1-15,4 0-1 16,6 3 1-16,8-3-1 16,-4 3 1-16,11-3-1 15,-4 0 1-15,0 3-1 16,11-3 0-16,-4 0 0 0,-7 3 1 16,-3-3 0-1,3 4 0-15,-4-4-6 0,1 0 1 16,7 3-8-16,-18-16 0 15</inkml:trace>
  <inkml:trace contextRef="#ctx0" brushRef="#br0" timeOffset="514485.0247">3200 14139 24 0,'0'-6'12'0,"21"9"-13"0,-21-3 13 16,7 12-10-16,3 13 1 16,1 4 1-16,0 5 0 15,-8 4-5-15,4-1 1 16,0-2 3-16,-3-1 1 15,3 1-2-15,-7-4 1 16,0-3-1-16,3-6 0 16,-6-12 1-1,3-10 0-15,-11-10-1 16,4-5 1-16,0-10-1 16,4-7 0-16,3-5 0 15,-7-7 0-15,14-16-2 16,3 10 0-16,-3 0-1 15,4 6 1-15,-1 6-1 16,1 7 1-16,0 6-1 16,-1 6 1-16,8 10-1 15,3 6 1-15,-3 12-1 16,6 7 1-16,5 9-1 16,-12 12 1-16,4 1 0 15,-3 6 0-15,-4-3 0 16,-3-1 1-16,-1-8 0 15,-3-7 0-15,-3-6 2 16,3-1 0-16,-7-5 0 0,0-4 1 16,7-12-2-16,-3-9 1 15,3-7-1-15,3-9 1 16,1-13-3-16,3-3 1 16,0 0-2-16,7 0 1 15,-7 0 0-15,11 0 0 16,-4 7-1-16,0-1 1 15,8 7-1-15,-8 6 0 16,0 3-2-16,0 9 1 0,0 4 0 16,4 9 0-16,-4 3 0 15,0 13 0-15,0 6 1 16,1 6 0-16,2 9 2 16,-10 14 0-16,4 2 0 15,-7 3 0-15,-4 4 0 16,-4-13 1-16,-3 6-1 15,0 1 0-15,0-4-1 16,7-6 1-16,-3-7 0 16,6-2 0-16,8-7-6 15,0-12 1-15,-4-7-9 16,10 4 0-16</inkml:trace>
  <inkml:trace contextRef="#ctx0" brushRef="#br0" timeOffset="515068.4686">4494 14268 12 0,'32'-29'6'0,"25"-33"1"0,-47 46-7 15,-6-3 5-15,3 3 1 16,-7 4 1-16,0 2 1 15,-11-2-10-15,1 2 0 16,-1 1 7-16,-7 3 0 16,1 0-3-16,3 2 1 0,-4 4-1 15,-3 4 0 1,3 2 0-16,1 6 0 0,6 13-1 16,-3 10 1-16,-7 6 0 15,3 6 0-15,0-3 0 16,4-4 0-16,0-5-1 15,11-1 0-15,-4-2 0 16,14-4 0-16,-4-9 1 16,11-7 0-16,-3-9 0 15,3-9 1-15,11-3 0 16,-1-7 0-16,5-6-1 16,-1-6 1-16,0-7-2 15,4-5 1-15,-4-4-2 16,4 3 0-16,-15 7-2 15,5 5 1-15,-12 4 0 16,4 6 0-16,-7 13-1 16,0 9 1-16,-3 10 1 15,3 9 0-15,-7 6 1 16,0 0 0-16,0 4-1 0,0-1 1 16,0 0 0-16,3-6 0 15,5 0 0-15,-5 1 0 16,4-1-4-16,-3 0 1 15,3 0-6-15,0 0 0 16,7 0-5-16,3-9 1 16</inkml:trace>
  <inkml:trace contextRef="#ctx0" brushRef="#br0" timeOffset="515369.5698">5500 13935 25 0,'-11'6'12'0,"-10"16"-4"16,14-15 16-16,-4 8-22 15,-6 10 0-15,-4 7 1 16,-8 8 0-16,5 1-4 15,-5-3 1-15,8 6 2 16,-7 3 0-16,0-13-1 16,0 7 1-16,3-3-2 15,-3-1 0-15,7-2-4 16,3-7 0-16,7-6-7 0,4-9 1 16</inkml:trace>
  <inkml:trace contextRef="#ctx0" brushRef="#br0" timeOffset="515654.9081">5115 14349 23 0,'-10'-41'11'0,"6"-21"-6"0,4 40 12 16,0 0-11-16,0-7 0 15,4 1 4-15,3 3 1 0,-7 0-12 16,3 3 1-16,4 3 8 16,-7 7 1-16,0 2-4 15,4 4 0-15,-1 9-3 16,8 3 1-16,0 13-3 15,-1 6 1-15,8 10-2 16,3 6 1-16,4-1 0 16,10 7 0-16,-7-6-1 15,7 3 1-15,1-3-9 16,-5 0 0-16,19-7-6 16,-11-12 1-16</inkml:trace>
  <inkml:trace contextRef="#ctx0" brushRef="#br0" timeOffset="533115.1289">15713 8391 5 0,'7'6'2'0,"14"-3"1"15,-14-3 3-15,4 0-5 16,10 0 0-16,-4 0 0 16,8 0 1-16,-4 0-3 15,0-3 1-15,1 3 1 0,-1 3 0 16,7 1 0-16,0-1 0 16,4-3-1-16,7 0 1 15,0 0-1-15,-1 0 1 16,1 0-1-16,0 0 0 15,3 0 1-15,-3-3 0 16,0-1-1-16,0 1 0 16,-8 0 0-16,1 0 1 15,3 0-1-15,1 0 1 0,10 3-5 16,-4 3 1-16</inkml:trace>
  <inkml:trace contextRef="#ctx0" brushRef="#br0" timeOffset="536342.2633">21713 8520 7 0,'-74'-13'3'0,"-46"10"0"16,92 0 3-16,-14 0-5 16,-11-7 1-16,0 1 2 15,-3-7 0-15,-1 0-5 16,4-2 1-16,7-4 2 16,8 0 0-16,2 3 0 15,8 3 1-15,3-12-2 16,4 0 1-16,7 0-1 15,4-7 1-15,2-9-1 0,5-6 1 16,3 6-2-16,7 0 1 16,7-3-1-16,7 3 1 15,4 4-1-15,7 8 0 16,-1-2-1-16,1 2 1 16,7 1 0-16,3 3 1 15,8-7-1-15,-4 7 0 16,10-10 0-16,11 1 1 0,11 2-1 15,-11-2 1-15,17 2-1 16,-2 4 1-16,6 3-1 16,7-4 0-16,0 13 0 15,-10 1 1-15,0 2-1 16,-4-3 0-16,0 7 0 16,7-4 0-16,7 6-1 15,-10 1 1-15,0 9 0 16,-1 0 0-16,-3 3 0 15,4 3 0-15,10 4 0 16,-6-1 0-16,-12 7 0 16,4 0 0-16,-3 2 0 15,-8-2 0-15,8 3 0 16,-4 6 1-16,0-6-1 16,-7 3 0-16,-7 0 0 15,-10 3 1-15,-1 0-1 16,-3 3 0-16,0-6 0 0,-4 3 0 15,-7 0 0-15,-6-6 0 16,-5 3 0-16,-6 3 0 16,-8 10 0-16,1-1 0 15,-4-3 0-15,-3 10 1 16,-1-3-2-16,-3 6 1 16,4 0 0-16,-1-13 1 15,-3 7-1-15,4-4 0 16,-4-6 0-16,-4 7 0 15,-3-10 0-15,-3-3 0 0,-5 0 0 16,-9-3 0-16,3-4 0 16,-1 1 1-16,-2 3-1 15,-1 0 1-15,-7-1-1 16,-10 4 1-16,-4-3-1 16,-3 3 1-16,-8 0-1 15,-10-3 0-15,-3 3 0 16,-26 0 0-16,-13 6 0 15,-11 3 0-15,-3-6 1 16,-15 1 1-16,1-1-2 16,-1-3 1-16,-7-10-8 15,-6-2 1-15</inkml:trace>
  <inkml:trace contextRef="#ctx0" brushRef="#br0" timeOffset="579310.3291">18143 10185 10 0,'-7'0'5'0,"-14"0"-2"0,14 3 6 0,-11 0-6 16,-3 3 0-16,-7-3 2 15,3-3 0-15,-3 10-6 16,-4-4 1-16,-3 0 4 15,7 4 0-15,3-1-1 16,4-3 0-16,3 1-1 16,8 2 1-16,10-6 0 15,10 0 0-15,12 0-1 16,6-3 0-16,14 0 0 16,11-6 1-16,3-6-2 15,12-1 1-15,2 4-1 16,1-7 0-16,-8 10-1 15,-3 0 1-15,-7 2 0 16,0-2 0-16,-11 3 0 16,-6 3 0-16,-8-3 0 15,-7-3 0-15,-3 6 0 16,-4-4 0-16,-4 4-2 0,-3 0 0 16,-7 0-2-16,0 0 1 15,0 0-2-15,-3 0 1 16,-1-3-1-16,-3-3 1 15,4-3 0-15,-4-1 1 16,0-2 1-16,-4-7 1 16,4 0 0-16,-4 3 0 15,-3 1 0-15,4-1 0 0,-1 3-1 16,-3 4 0 0,3 3 0-16,1-1 0 0,-1 7-1 15,1 0 1-15,3 4 0 16,3-1 1-16,4 3 0 15,4 3 1-15,10 1 0 16,17-1 0-16,5-2 0 16,3-1 1-16,6 3-2 15,5 4 1-15,-1-1-1 16,-10 4 0-16,-11 6 1 16,-14 3 0-16,-17 0-1 15,-18 10 1-15,-11-4 1 16,-7 3 0-16,-10-2 1 15,3-1 1-15,3-3-13 16,8 4 1-16</inkml:trace>
  <inkml:trace contextRef="#ctx0" brushRef="#br0" timeOffset="592341.4221">1746 4644 8 0,'-10'-22'4'0,"3"28"-5"16,7-6 5-16,0 0-3 0,7 3 1 15,-4-3 1-15,15 3 0 16,-1 0-3-16,8 1 0 16,10-8 3-16,-3 4 1 15,11 4-1-15,13-4 0 16,-7-7 0-16,15-2 1 16,10 0-1-16,7 2 0 0,-10 4-1 15,6-3 1-15,4 3-2 16,-10 3 1-16,-4-7-1 15,4 4 0-15,-12 3-1 16,-6 3 1-16,-3 4-1 16,-4-7 1-16,-11 0 0 15,0 0 1-15,-14 3-1 16,1-6 1-16,-5 3-1 16,-6 0 1-16,-11 0-2 15,0 0 1-15,-7 0-1 16,-7 0 1-16,-4 0 0 15,-14 0 0-15,4 0-3 16,-11 9 0-16,-3-9-6 16,-18 6 0-16,0-9-1 15,-18-6 0-15</inkml:trace>
  <inkml:trace contextRef="#ctx0" brushRef="#br0" timeOffset="612428.4985">2981 3901 9 0,'-11'-10'4'0,"4"1"-2"15,7 9 5-15,-3-3-7 16,-8-1 0-16,-6 1 0 16,-1-3 1-16,-7 0 0 0,-3 12 1 15,-4-6 0-15,-3 0 1 16,-7-6 0-16,-8 3 1 16,8 3-1-16,-14 0 0 15,-4 3-1-15,0-3 1 16,0 0-2-16,0 9 0 15,0 4-1-15,-7 6 1 16,7-7 0-16,7 10 0 16,-4 0 0-16,4 0 0 15,-7 34-1 1,0-2 1-16,11-1 1 16,10 0 0-16,7-9-2 15,4-6 1-15,-3-1 0 16,13 1 0-16,7-3 0 15,1-4 1-15,10-3-2 16,0 7 1-16,10-17 0 16,11 8 1-16,8 5-1 15,9 3 0-15,12-2 0 16,3-1 0-16,24-3-1 16,-6-9 1-16,17-3 0 15,4-7 0-15,10-9 0 16,15-3 0-16,10-6 0 15,-7-20 0-15,-1 4 0 16,1-6 0-16,-28-7 0 16,-4-5 0-16,-17 11 0 0,-4-2 0 15,-18-17 0-15,-17-2 1 16,-18-10-1-16,-7-2 0 16,-17 2-1-16,-12-6 1 15,-13 16-1-15,-11-10 1 16,-3 10-6-16,-18 15 0 15,-4 19-7-15,1 13 1 16</inkml:trace>
  <inkml:trace contextRef="#ctx0" brushRef="#br0" timeOffset="613165.0717">14573 5688 1 0,'53'6'0'0</inkml:trace>
  <inkml:trace contextRef="#ctx0" brushRef="#br0" timeOffset="633282.8326">2113 4399 5 0,'-17'-19'2'0,"34"13"-6"16,-6 6 3-16</inkml:trace>
  <inkml:trace contextRef="#ctx0" brushRef="#br0" timeOffset="633912.4597">1969 4678 13 0,'-15'-19'6'0,"8"19"-3"16,7 4 12-16,0-4-14 15,7 6 0-15,-3-3 1 0,3 0 1 16,21-9-3-1,15 6 1-15,17-10 1 16,10 1 1-16,8 0 1 0,10-1 0 16,11 1-1-16,-8 3 0 15,8-1 0-15,0 4 0 16,-14-3-1-16,-1 6 1 16,-10 0-2-16,-7 0 0 15,-7-3-5-15,-7 3 0 16,4 0-6-16,3-10 1 15</inkml:trace>
  <inkml:trace contextRef="#ctx0" brushRef="#br0" timeOffset="702026.9708">9980 4706 9 0,'35'7'4'0,"64"8"-1"16,-71-5 4-16,22 5-7 15,6-2 0-15,15-4 4 16,13-9 1-16,12 10-4 16,6-10 0-16,-3 0 3 15,7-6 1-15,-4 2-1 16,-7 4 1-16,-10 0-2 16,-4 4 1-16,-7 2-5 15,-7-3 1-15,-3 0-7 16,6-6 0-16</inkml:trace>
  <inkml:trace contextRef="#ctx0" brushRef="#br0" timeOffset="705795.1176">12488 3339 8 0,'-14'-19'4'0,"0"10"-3"15,11 3 4-15,-4-4-5 16,-4 4 0-16,-3 0-1 16,-11 0 1-16,-7-1 0 15,-10-2 0-15,-7 6 1 16,-8 3 0-16,-10 0 1 15,4 0 0-15,-11 0 1 16,-8 9 0-16,-2 1 0 16,10 2 0-16,0 10-1 15,0 3 1-15,7 13-2 16,3 15 1-16,8 10-1 0,-1 3 0 16,11 3 0-16,11 0 0 15,10 3-1-15,11 9 1 16,11 1-1-16,13-4 1 15,8-15 0-15,24 0 0 16,8-7 0-16,17-6 0 16,17-9 0-16,8 3 1 15,17-3-1-15,15-4 1 16,10-2-1-16,0-4 1 0,-7-15-1 16,7-10 1-16,0-12-1 15,-18-7 1-15,-3-2-1 16,-10-14 1-16,-12-15-1 15,-13-18 1-15,-11-20-1 16,-18-2 1-16,-13 2-1 16,-15 0 0-16,-18 1-1 15,-6-7 1-15,-22 16-2 16,-14 6 1-16,-21 10 0 16,-28 9 0-16,-14 12-4 15,-18 13 1-15,-25 10-7 16,-3 12 0-16</inkml:trace>
  <inkml:trace contextRef="#ctx0" brushRef="#br0" timeOffset="748732.6818">14915 5622 8 0,'-24'3'4'0,"10"7"-2"15,10-7 5-15,4 0-3 16,7-3 0-16,11 3 2 16,17-3 0-16,11 0-8 15,17 0 1-15,15-3 4 16,14-3 1-16,17-1-3 15,11 4 1-15,-3 0-2 0,2-3 1 16,-2 3-1-16,-11 0 1 16,-18 3-1-16,-25 0 1 15,-13 0-1-15,-11 0 1 16,-8-4-1-16,-17 1 1 16,-17 0-1-16,-25 0 1 15,-18 0-1-15,-18 6 1 16,-10-3 0-16,-32 0 0 15,-10 3 0-15,-15 0 1 0,-6 0-1 16,-11 1 1-16,10 2-1 16,8-6 0-16,20-3 0 15,11 0 0-15,15-4 0 16,13 1 0-16,18 0 0 16,18 3 0-16,14-7 0 15,21 7 0-15,10 3-1 16,19 0 1-16,17 3-1 15,14-3 1-15,24 3-1 16,8 7 1-16,17-4-1 16,8 0 1-16,13 4-2 15,4-1 1-15,4-3-9 16,7 1 0-16</inkml:trace>
  <inkml:trace contextRef="#ctx0" brushRef="#br0" timeOffset="1.09145E6">8259 13901 21 0,'-22'0'10'0,"12"3"-3"15,10-3 10-15,0 3-16 16,-7 0 1-16,0 3 2 16,-4 1 0-16,8-1-4 15,-4 0 0-15,14 0 3 16,-7-2 0-16,10-1 0 16,-3-3 0-16,11-3-1 15,7-4 0-15,6 1-1 0,12 0 1 16,-1 3-1-1,0-1 0-15,-6 4 0 0,-5 4 0 16,1-1 0-16,-4 0 0 16,-3 3 0-16,-7 0 0 15,-4 1 0-15,-4 2 0 16,-10 4 0-16,0 2 0 16,-7 7 0-16,-3-3 0 0,-4 12 0 15,-8 1 1 1,-6 2-1-16,-4 1 0 0,1 2 1 15,-5 1 0-15,1 0-2 16,7-7 1-16,0-3 0 16,10-3 0-16,4-3 0 15,-4 0 1-15,11-3-1 16,4-3 0-16,13-4 0 16,11-5 1-16,15-1-1 15,6-3 1-15,4 0-1 16,0-3 0-16,0 0-4 15,-1-3 1-15,-6-3-7 16,0-1 1-16,-11 4-7 16,-6 3 0-16</inkml:trace>
  <inkml:trace contextRef="#ctx0" brushRef="#br0" timeOffset="1.09168E6">8177 14283 23 0,'-7'-25'11'0,"18"13"2"0,-11 12 9 16,0 0-18 0,7 3 1-16,4 0 2 0,10 0 1 15,10 0-10-15,15-3 1 16,4 0 4-16,13-6 1 0,11 0-13 15,11-7 1-15</inkml:trace>
  <inkml:trace contextRef="#ctx0" brushRef="#br0" timeOffset="1.14039E6">3249 15155 31 0,'-39'-19'15'0,"78"7"-16"15,-28 5 16-15,6 1-15 16,15 0 0-16,17-1 0 15,11 1 0-15,15 0 1 16,9-3 0-16,4-4 0 16,18-3 1-16,11 4 0 0,-1-1 0 15,8 4 0-15,6 3 1 16,15-4-2-16,-11 1 1 16,14-4-1-16,0 4 1 15,0 6-2-15,-17 0 1 16,-1-7-1-16,-13-2 1 15,-15 5-1-15,-3-2 1 16,-25-1 0-16,-14 4 0 16,-11 0 0-16,-10-3 1 15,-14 2 0-15,-11 1 0 16,-7 0-1-16,-7 3 0 0,-11-1-9 16,-6 8 0-16,-5 5 28 15,-13-3 0-15</inkml:trace>
</inkml:ink>
</file>

<file path=ppt/ink/ink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21-10-14T11:41:59.687"/>
    </inkml:context>
    <inkml:brush xml:id="br0">
      <inkml:brushProperty name="width" value="0.05292" units="cm"/>
      <inkml:brushProperty name="height" value="0.05292" units="cm"/>
      <inkml:brushProperty name="color" value="#FF0000"/>
    </inkml:brush>
  </inkml:definitions>
  <inkml:trace contextRef="#ctx0" brushRef="#br0">11472 12502 34 0,'-10'-41'17'0,"6"13"-6"16,4 19 17-16,-3-1-28 0,3 4 0 16,0 3 0-16,0 0 0 15,-4 12-5-15,1 7 1 16,3 6-7-16,3 3 0 16</inkml:trace>
  <inkml:trace contextRef="#ctx0" brushRef="#br0" timeOffset="120.0522">11451 12747 34 0,'0'12'17'0,"-7"-21"-22"0,7 12 26 0,4 0-21 16,-4 0 1-16,0 0-7 15,3 4 1-15,8 5-1 16,-1 1 1-16</inkml:trace>
  <inkml:trace contextRef="#ctx0" brushRef="#br0" timeOffset="660.5361">12569 12549 34 0,'15'-47'17'0,"-19"31"-13"16,4 7 29-16,-3 9-32 15,-12 6 1-15,-6 4-1 16,-7 2 1-16,-4 10-3 16,-7 0 1-1,-28 22 1 1,11-10 1-16,10-5-7 16,11-7 1-16,10-4-7 15,15-5 1-15,24 0-2 16,10-4 0-16</inkml:trace>
  <inkml:trace contextRef="#ctx0" brushRef="#br0" timeOffset="840.1707">12827 12627 24 0,'28'-18'12'0,"-21"24"-11"0,-10 0 22 16,-8 0-18-16,-14 4 0 16,-10 9 1-16,-4-4 1 15,-3 7-10-15,-4-3 1 16,0 3 5-16,4 0 1 0,7 0-7 15,7-3 1-15,6-4-8 16,8-8 0-16,14-4-1 16,0-3 1-16</inkml:trace>
  <inkml:trace contextRef="#ctx0" brushRef="#br0" timeOffset="1020.456">12453 12590 35 0,'-18'-38'17'0,"1"-3"-15"16,10 32 35-16,3 0-33 15,1 2 1-15,3 7-1 16,0 4 0-16,0 5-7 16,3 13 1-16,8 3 4 15,3 0 0-15,4 6-2 16,3 1 1-16,0-1-6 16,4 4 0-16,-4 2-8 15,0-2 0-15</inkml:trace>
  <inkml:trace contextRef="#ctx0" brushRef="#br0" timeOffset="1215.3953">12323 12703 41 0,'-39'-44'20'0,"18"41"-11"0,14-4 28 16,-4 4-36-16,4-6 1 15,3 9-2-15,4 9 1 16,11-2-1-16,7 5 0 15,6 7-2-15,4-3 0 16,8 9-11-16,6 9 0 0,0 7-1 16,-10 3 1-16</inkml:trace>
  <inkml:trace contextRef="#ctx0" brushRef="#br0" timeOffset="1995.767">13839 12568 26 0,'-3'-28'13'0,"3"25"-9"16,0-7 13-16,-4 1-17 15,-3 2 0-15,-3-2 2 16,-4 0 0-16,3 2-1 16,-7 1 0-16,-6 3 1 15,-1 6 1-15,-3 3 0 16,3 4 0-16,0 15-1 16,4-6 1-16,0 12-2 15,11 4 1-15,-1-7-1 16,7 3 0-16,11-3 0 15,1 1 0-15,6-4 0 0,7-7 1 16,0-8 0-16,0-7 1 16,0-6-1-16,4-3 0 15,0-10-1-15,-4-6 0 16,-3-3-1-16,-4 0 0 16,-4 6-1-16,-3-3 0 15,-3 6 1-15,-4 7 1 16,0 3 0-16,-4 12 1 15,4 0-1-15,0 7 1 16,4 6 0-16,3-1 0 0,0-5-3 16,3 3 1-16,5 2-8 15,2 1 1-15,8-3-7 16,-4 0 0-16</inkml:trace>
  <inkml:trace contextRef="#ctx0" brushRef="#br0" timeOffset="2340.3504">14101 12511 22 0,'-4'-40'11'0,"22"-4"2"15,-15 34 8-15,-3-2-17 16,0 2 0-16,0 4 1 16,-7 0 1-16,0 6-6 15,-4 3 0-15,-3 3 4 16,-3 4 0-16,-1 12-2 15,4 3 0-15,0 0-1 16,3 0 0-16,8 3-2 16,3 0 1-16,7 1 1 0,7-1 0 15,4-6-1 1,3 6 1-16,0-6 0 0,-3-6 0 16,-4-1 0-16,-4 1 0 15,-3 0 0-15,0-1 0 16,-10-2-2-16,-4-4 0 15,-4 1-4-15,1-7 1 16,-5-3-6-16,5-3 0 16,3-4-4-16,-4 1 0 0</inkml:trace>
  <inkml:trace contextRef="#ctx0" brushRef="#br0" timeOffset="2656.7434">14453 12345 33 0,'-7'-15'16'0,"-7"21"-16"16,0-3 29-16,-4 3-28 16,-3 4 1-16,0 8 0 15,-4 4 0-15,-3 7-3 16,0-4 1-16,7 0 1 16,3 0 1-16,11 6-1 15,7-9 0-15,7-6 0 16,7-4 1-16,4 4-1 15,3 0 0-15,4-7 0 16,-1 7 0-16,-2 3 0 16,-8 0 0-16,-7-4 0 0,-11-2 1 15,-6 2 0-15,-4 7 0 16,-8 0-3-16,-2-3 0 16,3-3-5-16,-1-7 1 15,8-3-9-15,14-12 1 16</inkml:trace>
  <inkml:trace contextRef="#ctx0" brushRef="#br0" timeOffset="3617.2313">14527 12725 31 0,'15'3'15'0,"37"-22"-8"15,-34 13 20-15,7-1-26 16,3-5 0-16,-7 3 0 16,7-4 1-16,-3 0-3 15,-4-9 1-15,-3-3 1 16,-8 3 1-16,1 0-2 15,-4-6 1-15,-10 3-1 16,-1 10 1-16,-10 5-1 16,0 7 0-16,-7 6 0 0,-4 13 1 15,4 9-1-15,0 0 1 16,3 6 0-16,4 7 1 16,7-10 0-16,3-3 0 15,8 0 0-15,10 0 0 16,4-6 0-16,6-6 1 15,4-10-1-15,1-3 0 16,2-6-1-16,1-7 0 16,-4-6-2-16,-3 0 1 15,-7-6-1-15,-4-3 0 16,-4 3-1-16,1 3 1 0,-7 10 0 16,-1 2 0-16,1 4-1 15,-1 9 1-15,4 3 0 16,0 7 0-16,0 6 0 15,0 6 0-15,0 0 2 16,-3-3 0-16,-1 3 0 16,-3 0 1-16,4-3 0 15,-4-6 0-15,0-7 0 16,-4-6 1-16,1-6-2 16,-1 0 1-16,1-10-1 15,3-2 1-15,3-14-2 16,4 4 1-16,4-6-1 15,3-4 0-15,4-5-1 16,-1 8 1-16,-2 14-2 16,-1 2 1-16,0 13-1 15,-4 9 0-15,-3 13-1 0,-3 6 1 16,-4 9 0 0,0-2 1-16,0-4 0 0,0 0 1 15,3 0 1-15,1-6 0 16,3-6 1-16,4-7 0 15,-1-9 0-15,8-3 0 16,3-9-1-16,-3-7 0 16,-1-3-1-16,-3-6 1 15,1 3-2-15,-1-7 1 0,-4 7-1 16,-3 6 1 0,0 4 0-16,-7 2 0 0,0 16 1 15,0 0 0-15,4 13 0 16,3 6 1-16,-4 3-1 15,5 0 1-15,2 0-1 16,1 0 1-16,-1 1-6 16,-3-1 1-16,0-3-11 15,0-4 1-15</inkml:trace>
  <inkml:trace contextRef="#ctx0" brushRef="#br0" timeOffset="4276.9619">15579 12242 39 0,'10'-28'19'15,"1"-1"-9"-15,-8 17 19 0,-3 2-27 16,0 1 1-16,0 3-1 16,-3 6 1-16,-1 6-5 15,-3 0 1-15,4 13 2 16,-1 16 1-16,1 8-2 16,3 17 0-16,0 6 0 15,0-3 1-15,3 9-1 16,1-22 1-16,-1 0 0 15,1-6 0-15,-1-6 0 0,1-10 1 16,3-9 0 0,3-13 0-16,1-3 0 15,3-6 0-15,0-10-1 16,0-5 1-16,8-8-2 16,-5-2 0-16,4-3 0 0,1 0 0 15,-5 5-1-15,1 4 0 16,-1 13-1-16,-2 0 1 15,-1 12-1-15,0 0 1 16,0 9-1-16,-4 4 1 16,-2 6 0-16,-8 6 1 15,-11 1 1-15,-14-7 0 16,-3-4-1-16,0-8 0 0,0 2-7 16,3-2 0-16,7-4-8 15,4-9 1-15</inkml:trace>
  <inkml:trace contextRef="#ctx0" brushRef="#br0" timeOffset="4562.979">15921 12283 30 0,'-14'-4'15'0,"21"1"0"15,-7 3 17-15,0 0-29 16,7 0 1-16,0 3 0 16,0 4 0-16,0 8-6 15,0 4 1-15,-3 13 3 16,-1 8 1-16,1 4-2 16,-4 3 1-16,3 7-1 15,-3-14 1-15,4 4-5 0,3 0 1 16,3-3-7-16,4-10 1 15,15-6-7-15,-1-12 1 16</inkml:trace>
  <inkml:trace contextRef="#ctx0" brushRef="#br0" timeOffset="6890.1305">16263 12656 29 0,'-11'-10'14'0,"15"4"-4"16,0 0 18-16,-4 6-26 15,0 0 1-15,3 3-1 0,-3 9 1 16,0 7-4-16,0-3 0 16,4 3 3-16,-4 3 0 15,3 3-1-15,1-3 0 16,-1-3-6-16,1-4 0 16,3 1-6-16,3-7 0 15</inkml:trace>
  <inkml:trace contextRef="#ctx0" brushRef="#br0" timeOffset="7026.9702">16263 12417 42 0,'-7'-44'21'0,"18"32"-27"0,-11 12 34 0,0 0-28 16,3 6 0-16,1 4-21 15,10 8 1-15</inkml:trace>
  <inkml:trace contextRef="#ctx0" brushRef="#br0" timeOffset="7415.503">16464 12696 25 0,'7'13'12'0,"25"3"-5"15,-25-10 10-15,4 0-16 16,-1-3 1-16,1-3 0 0,-1 4 1 15,1-4-4-15,3 3 1 16,0-10 1-16,4 1 1 16,3 0-1-16,0-7 1 15,4-2-2-15,-4-1 1 16,0-9-1-16,-3 0 1 16,-4 0-1-16,-4-4 1 15,-2 4-1-15,-8 3 0 16,-4 13 0-16,0 3 1 15,-10 9 0-15,-7 6 1 0,-4 7 0 16,1 12 0-16,-1 4 0 16,0-4 1-16,8 3-1 15,6 0 0-15,4 1 0 16,11-4 1-16,13-3-3 16,12-3 1-16,6-6-6 15,11-10 0-15,3-3-8 16,11-9 1-16</inkml:trace>
  <inkml:trace contextRef="#ctx0" brushRef="#br0" timeOffset="7626.5091">17268 12530 21 0,'-7'-47'10'0,"-7"10"1"16,7 27 7-16,-10 4-13 16,-8 9 0-16,-7 3 2 15,4 10 1-15,-7 9-11 16,-4 6 1-16,7-5 6 15,4 5 0-15,10 0-3 0,15 1 1 16,10-4-1-16,3-3 0 16,8 3 1-16,0 7 0 15,-8 5-5-15,-13 17 0 16,-18 6-9-16,-32 12 1 16</inkml:trace>
  <inkml:trace contextRef="#ctx0" brushRef="#br0" timeOffset="12144.782">10192 12317 18 0,'-11'-6'9'0,"-17"12"-8"0,17-6 10 16,-3 3-10-16,-7 0 1 16,0 4 1-16,3 2 0 15,4-3-4-15,4 4 1 16,10-4 2-16,14 0 0 0,10-3 0 15,8-3 0-15,18-3-1 16,6-6 1-16,0-4-1 16,4-2 1-16,4 5-1 15,-1 4 1-15,-10 6-1 16,-14 9 0-16,-14 10 0 16,-18 12 0-16,-14 17-1 15,-14 2 1-15,-4 9-1 16,-10-9 1-16,-4 4 0 15,0-4 0-15,0-3 0 16,4-3 0-16,7-7 1 16,10-8 0-16,15-7 1 15,10-7 0-15,10-5-1 16,4-10 1-16,8-7-6 16,13-5 0-16,4-4-8 15,-4 7 1-15</inkml:trace>
  <inkml:trace contextRef="#ctx0" brushRef="#br0" timeOffset="12296.6938">10262 12756 35 0,'-35'3'17'0,"56"7"-17"0,-3-17 25 16,10 7-23-16,14 0 0 15,25-6-8-15,18 0 1 16,24 0-3-16,4-20 1 0</inkml:trace>
</inkml:ink>
</file>

<file path=ppt/ink/ink6.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21-10-14T11:31:57.076"/>
    </inkml:context>
    <inkml:brush xml:id="br0">
      <inkml:brushProperty name="width" value="0.05292" units="cm"/>
      <inkml:brushProperty name="height" value="0.05292" units="cm"/>
      <inkml:brushProperty name="color" value="#FF0000"/>
    </inkml:brush>
    <inkml:context xml:id="ctx1">
      <inkml:inkSource xml:id="inkSrc22">
        <inkml:traceFormat>
          <inkml:channel name="X" type="integer" max="9600" units="cm"/>
          <inkml:channel name="Y" type="integer" max="7200" units="cm"/>
          <inkml:channel name="T" type="integer" max="2.14748E9" units="dev"/>
        </inkml:traceFormat>
        <inkml:channelProperties>
          <inkml:channelProperty channel="X" name="resolution" value="377.95276" units="1/cm"/>
          <inkml:channelProperty channel="Y" name="resolution" value="425.28058" units="1/cm"/>
          <inkml:channelProperty channel="T" name="resolution" value="1" units="1/dev"/>
        </inkml:channelProperties>
      </inkml:inkSource>
      <inkml:timestamp xml:id="ts1" timeString="2021-10-14T11:32:18.893"/>
    </inkml:context>
  </inkml:definitions>
  <inkml:trace contextRef="#ctx0" brushRef="#br0">20973 1643 24 0,'21'-10'12'0,"21"-43"-5"16,-31 37 12-16,-1 7-16 15,-3-4 1-15,-3 7 2 0,-1-3 0 16,-10 9-7 0,-7 0 0-16,-10 19 6 0,-8 9 1 15,-3 13-2-15,-15 12 0 16,8 0-1-16,7 10 0 15,10-16-2-15,14-3 1 16,15-16-2-16,13-3 1 16,12-6-4-16,9-19 1 15,12-9-3-15,10-1 0 16,-4-15-2-16,1 6 0 0,-4-9-1 16,-8 3 1-16,-2-3 2 15,-8 9 0-15,-10-6 3 16,-8 6 0-16,-6 3 5 15,-4 7 0-15,-7-1 2 16,-3 4 0-16,-5 12 0 16,-6 4 1-16,-3 6-1 15,-1-4 1-15,4 7-4 16,3 6 1-16,4 0-2 16,0 0 1-16,7-3-2 15,7-3 1-15,4-10-1 16,3-9 0-16,4 3 0 15,3-9 0-15,-4-3-1 16,1-7 1-16,0 4-1 16,-4-10 0-16,-4 9 0 15,-2-6 0-15,-5-3 0 16,1 10 1-16,-1 2 0 0,-3 1 0 16,0 0-1-16,4-4 1 15,-1 4 0-15,8-1 0 16,6 1-1-16,1 6 0 15,0 3 0-15,-1 3 1 16,-3 6 0-16,-3 7 0 16,-8 3 0-16,-3-4 0 15,-3 10 0-15,-1 4 1 16,-3-1-1-16,0-12 1 16,0-4 0-16,0-2 0 15,0-4-1-15,4-16 1 0,3 10-1 16,3-9 1-16,4-10-1 15,7 4 0-15,4-14-1 16,3 4 1-16,0 0-1 16,0 6 1-16,-3 10-1 15,-4-7 1-15,0 13 0 16,-3 3 0-16,-4 0 0 16,-3 9 0-16,-4 4 2 15,0 3 0-15,0-1-1 16,0-2 0-16,0-4 0 15,-4 7 0-15,4-10 1 16,-4-3 0-16,1 4-2 16,3-4 0-16,0-3 0 15,0 0 1-15,7-10 0 16,4-2 0-16,6-13-2 16,1 6 1-16,-1-3-1 0,5 9 1 15,-1 4-1-15,0 0 0 16,-7-1 1-16,0 13 0 15,-7 7 1-15,-7 9 0 16,-3 3 1-16,-1 6 0 16,1 9 0-16,6-11 1 15,1-1-6-15,6-3 0 16,8-4-8-16,0-5 1 16,6-4-4-16,1-18 0 0</inkml:trace>
  <inkml:trace contextRef="#ctx0" brushRef="#br0" timeOffset="435.71">22003 1731 40 0,'-4'-7'20'0,"4"-2"-13"0,0 9 37 0,0 0-40 16,0 3 1-16,0 3 3 16,-3 10 1-16,3 6-11 15,0 19 0-15,0-4 7 16,0 10 0-16,0 13-2 15,-4-7 1-15,1-9-3 16,3 3 1-16,-4-3-1 16,4-9 0-16,-3-1-1 15,3-15 0-15,-4-3-1 16,1-10 0-16,-1-12-2 16,0-10 0-16,4-12-1 0,4-16 0 15,-4-16-1-15,4-6 0 16,6-6 0-16,4 9 1 15,4 13 1-15,3 13 0 16,4 2 1-16,-1 7 0 16,1 9 1-16,0 3 1 15,0 7 0-15,-8 0 0 16,4 12 1-16,-7 3 0 16,-3 13 1-16,-4-3 0 15,-14 12 0-15,0-3 0 0,-11 13-2 16,4-10 1-16,0-13-7 15,4-2 0-15,13-7-10 16,1-6 1-16</inkml:trace>
  <inkml:trace contextRef="#ctx0" brushRef="#br0" timeOffset="541.0075">22412 1806 53 0,'0'6'26'0,"-4"19"-33"16,4-22 43-16,0 4-63 15,0-4 1-15</inkml:trace>
  <inkml:trace contextRef="#ctx0" brushRef="#br0" timeOffset="1892.674">22878 708 16 0,'-4'-22'8'0,"8"-18"1"0,-1 27 9 15,-3-3-14-15,4 1 1 16,-1 2 3-16,1-3 1 16,3 7-10-16,-4 0 0 15,1 9 9-15,-1-10 0 16,-3 1-2-16,0 9 0 15,0 0-1-15,0 12 0 16,0 20-1-16,0 21 0 0,4 10-1 16,-8 18 0-16,1 7-1 15,-1 12 1-15,1 16-1 16,-1 16 1-16,1 3-1 16,-4 19 0-16,0-1 0 15,-4 14 1-15,-3 2-1 16,0 10 1-16,-4-1-1 15,-3 26 0-15,-4-6-1 16,1 9 1-16,2 18-1 16,1-11 0-16,11 15-1 15,-4-7 1-15,10 10-1 16,1-6 1-16,-1 16-1 16,-3-10 1-16,-4-4 0 15,1 5 0-15,-11-1-1 16,3 3 1-16,-3-3-1 0,3-10 1 15,1 7-1-15,-5-12 1 16,-2-7-3-16,6 0 1 16,-3-16-3-16,-7-9 0 15,10-9-5-15,-3-7 1 16,7-28-9-16,7-15 0 31</inkml:trace>
  <inkml:trace contextRef="#ctx0" brushRef="#br0" timeOffset="3422.4876">20443 2587 15 0,'-21'-7'7'0,"11"17"0"0,10-16 7 0,0 6-12 16,0 0 0-16,10-4 2 16,8-5 0-16,7 3-4 15,6 3 0-15,8-4 3 16,11 4 1-16,10 3-1 15,3-9 0-15,18-1-1 16,14 4 0-16,25-3 0 16,7-1 0-16,25-9-1 15,17-3 1-15,25 1-1 16,22-11 0-16,13 1 0 16,14-4 1-16,8-2-1 15,10 12 1-15,3 0 0 16,8-1 0-16,10 4 0 15,-3-3 1-15,14 7-1 16,0-8 1-16,6 8-2 16,-6-1 0-16,4 0 0 15,-15-6 1-15,-3 9-2 0,-22-6 1 16,8-3-1-16,-25-3 0 16,-4-16 1-16,-24 10 0 15,-8 5-1-15,-27 1 0 16,-15 3-5-16,-17 6 1 15,-22-3-10-15,-17 10 1 16</inkml:trace>
  <inkml:trace contextRef="#ctx0" brushRef="#br0" timeOffset="4415.1045">21311 3016 26 0,'21'-28'13'0,"4"-6"0"0,-14 24 13 15,-1 1-21 1,-3 2 0-16,-3 1 4 0,-4 6 0 16,0 0-12-16,-4 0 1 15,-10 16 6-15,-7 9 1 16,-11 6-3-16,1 10 0 15,-8-3-2-15,-7 9 1 16,4-7-4-16,-1-5 1 16,8-7-4-16,7-3 1 15,7-3-4-15,6-9 0 16,8-10-2-16,11 0 0 0,7-15 2 16,3-7 0-16,0-13 5 15,0 4 1-15,4-6 6 16,-8 2 0-16,1 4 5 15,-4 6 1-15,-4 3 4 16,1 4 0-16,-4 5-2 16,0 1 1-16,0 9-4 15,3 6 1-15,4 7-5 16,0 2 1-16,4 10-4 16,3-9 1-16,7 6-4 15,0 12 1-15,1-5-8 16,-1-4 0-16,-4 0-8 15,1 6 0-15</inkml:trace>
  <inkml:trace contextRef="#ctx0" brushRef="#br0" timeOffset="4924.3232">21657 3160 56 0,'-3'-9'28'0,"-1"3"-28"16,0 6 47-16,1 6-48 0,-1 7 1 16,1 5-1-16,-1 8 1 15,1-5-5-15,3 11 0 16,0 9-12-16,7-4 1 15</inkml:trace>
  <inkml:trace contextRef="#ctx0" brushRef="#br0" timeOffset="6861.1047">21477 4788 21 0,'7'-25'10'0,"21"-38"6"15,-17 57 10-15,0-7-22 16,-4 7 0-16,0-6 5 16,0 8 0-16,-7 4-10 0,-4 10 0 15,-6 5 6-15,-5 14 1 16,-6 5-3-16,-3 20 0 15,-8-14-2-15,-3 1 0 16,6 0-4-16,1-4 1 16,3-2-4-16,8-7 0 15,3-6-4-15,3-3 1 16,-3-10-6-16,10-6 1 16</inkml:trace>
  <inkml:trace contextRef="#ctx0" brushRef="#br0" timeOffset="7071.2292">21329 4819 34 0,'3'-34'17'0,"15"-7"-11"0,-11 38 30 0,-7 3-30 16,0 0 1-16,0 0 2 15,0 0 1-15,4 0-13 16,-1 6 0-16,1 13 8 16,-1-6 1-16,8 2-4 15,-1 13 0-15,8-9-2 16,7 6 0-16,7 0-3 15,-1-9 0-15,1 3-5 16,-4 3 0-16,-3 0-9 16,-4 3 1-16</inkml:trace>
  <inkml:trace contextRef="#ctx0" brushRef="#br0" timeOffset="7432.7501">21717 5020 28 0,'-4'0'14'0,"4"-3"-5"0,0 3 13 16,8-10-21-16,-1 4 1 15,3 0 0-15,8 3 1 16,-1-7-4-16,5 10 1 15,-1-9 1-15,-4 9 1 0,-2 0-1 16,-1 3 1 0,-11 3 0-16,-6 10 0 0,-8 6 1 15,-3 3 0-15,-4 13 1 16,1-10 0-16,3 6-2 16,3-8 1-16,4-1-1 15,7-10 0-15,10 1-2 16,8-16 0-16,7 0-5 15,7-13 0-15,-1-2-9 16,12-7 0-16</inkml:trace>
  <inkml:trace contextRef="#ctx0" brushRef="#br0" timeOffset="9834.1355">23551 937 28 0,'11'-25'14'0,"-11"25"-2"0,0-3 15 0,0 3-25 16,0 0 0-16,0 0 1 15,0 3 1-15,-4 7-4 16,1 15 0-16,-4 3 3 16,-7 16 1-16,3 0-2 15,4 12 1-15,0 7-2 16,4-10 1-16,-1-3-1 16,1-3 1-16,3-12-2 15,3-7 1-15,8-3-4 16,3-9 0-16,3-13-4 15,1-3 1-15,3-9-3 16,0-1 1-16,1-9-1 16,-1 0 0-16,0-2 3 0,0-1 1 15,-3 3 4 1,-1 3 0-16,1 0 2 0,0 4 0 16,3-4 1-16,-4 7 1 15,1-7 1-15,-4 7 0 16,-3-1 0-16,-1 7 0 15,-6-6 0-15,-8 9 1 16,-10 9-1-16,-7-6 1 16,-4 16-1-16,1 3 0 15,-1 6-2-15,4-3 0 0,7 4-1 16,3-7 0-16,4 3-1 16,4 0 0-16,6-16 0 15,8 1 0-15,3-4-1 16,7-6 1-16,0-13-1 15,4 1 0-15,-1-7-1 16,1-6 1-16,-4 6-1 16,-7-6 0-16,1 6 1 15,-5 10 1-15,-3-1 1 16,0 1 0-16,-7 9 1 16,4 9 1-16,-1 1-1 15,-3 2 1-15,0 10-1 16,7-3 1-16,-3 0-3 15,3-4 0-15,0-2-6 16,0 3 1-16,4-16-8 16,-1-7 0-16,8-2-1 0,-1 0 1 15</inkml:trace>
  <inkml:trace contextRef="#ctx0" brushRef="#br0" timeOffset="10059.7158">24229 928 43 0,'-7'-16'21'0,"3"22"-20"0,4-6 45 16,0 0-44-16,0 13 0 15,-3 12 2-15,-4 0 1 16,0 19-6-16,0 3 0 16,-4 16 4-16,0-1 0 0,4-2-4 15,0-10 1-15,0 0-7 16,4-6 0-16,-1-9-9 15,4-13 0-15,0-7-1 16,0-5 0-16</inkml:trace>
  <inkml:trace contextRef="#ctx0" brushRef="#br0" timeOffset="10208.6976">24084 1257 33 0,'-25'-25'16'0,"36"16"-13"15,0-1 32-15,6 4-33 16,1-4 0-16,3-5-1 15,7-4 1-15,4 6-4 16,0 4 1-16,0-4-5 16,-4 10 1-16,-4-6-7 15,-2 9 1-15</inkml:trace>
  <inkml:trace contextRef="#ctx0" brushRef="#br0" timeOffset="11124.2323">24493 1000 37 0,'7'-25'18'0,"-3"25"-11"15,-4-3 29-15,0 3-36 16,0 0 1-16,3 3 1 0,1 13 1 16,-4 2-3-16,-4 7 0 15,1 16 2-15,-4 0 0 16,0 12 0-16,-4 1 0 15,4-7-1-15,0-7 0 16,4-2-1-16,-1-10 1 16,1-3-1-16,-1-12 0 15,-3-4-1-15,7-2 0 16,7-14-1-16,0-12 1 16,4-3-2-16,3-3 1 0,0-12-1 15,7 2 1-15,7 1 0 16,0 6 0-1,-3 2 0-15,-4 8 0 0,-3-1 1 16,-4 9 1-16,-3 10 0 16,-1 4 0-16,-6 5 1 15,-1-3 1-15,-10 16-1 16,4 10 0-16,-1-4 0 16,1 0 0-16,-1-3 0 15,1 0 0-15,3-3-2 16,0-3 0-16,0 3 1 15,7-10 1-15,3 4-1 16,4-13 0-16,-3-3-2 16,3 0 1-16,4-9-1 15,-1-4 0-15,5-6-1 16,2-12 1-16,1 3-3 16,0-7 1-16,-4 4 0 15,-7-10 1-15,-7 13 2 0,-4 3 0 16,-6 12 3-16,-8 13 0 15,-6 13 3-15,-8 12 0 16,4 10 1-16,3 8 1 16,1-5-2-16,6 0 0 15,4-4-3-15,3 4 0 16,8-7-7-16,3-12 0 16,11 0-10-16,10-3 1 0</inkml:trace>
  <inkml:trace contextRef="#ctx0" brushRef="#br0" timeOffset="12040.5644">25234 652 24 0,'18'-38'12'0,"-4"-6"1"16,-14 35 13-16,0 9-23 16,3-6 0-16,-3 6 2 15,0-7 0-15,0 4-7 0,-3 3 1 16,3 10 5-16,-4 15 1 15,-3 19-2-15,4 21 1 16,-1 23-1-16,-13 9 0 16,-4 38 0-16,-4 6 1 15,4 13-2-15,-4 25 0 16,0-10 0-16,1 19 0 16,-1 7 1-16,0 9 1 15,4 15 0-15,3 1 0 0,1 2-1 16,3 10 0-16,0 19-1 15,3 0 1-15,4-10-2 16,7 17 1-16,-4-8-2 16,4 11 1-16,0-10-1 15,0 3 1-15,-3-13-1 16,-1 4 0-16,-6-7 0 16,-4-3 0-16,7-3-4 15,3-22 1-15,4-18-6 16,11-14 1-16,3-27-10 15,10-26 1-15</inkml:trace>
  <inkml:trace contextRef="#ctx0" brushRef="#br0" timeOffset="16979.7444">25555 1367 47 0,'0'0'23'0,"35"-6"-21"16,-24 2 23-16,3-5-27 16,4-10 0-16,-1 4 0 15,5-1 0-15,2-6 3 16,1-3 0-16,-4 0-2 16,-3 3 0-16,-4-3 1 0,-3 6 0 15,-4 3 1-15,0 0 0 16,-4 4 1-16,-3 3 1 15,4 2-1-15,-1 4 0 16,1-3 0-16,-1 6 1 16,1 6-1-16,-4 4 0 15,0 8-2-15,0 1 1 16,0 9-1-16,0 13 1 16,0-3-1-16,3 6 1 0,-3-10-1 15,0 7 1-15,0-7-1 16,-7-2 1-1,0-4-1-15,4 0 1 0,-4-12 0 16,0 3 0-16,0-16-2 16,-1 3 1-16,1-3-8 15,-3-6 0-15,10-6-6 16,3-7 0-16</inkml:trace>
  <inkml:trace contextRef="#ctx0" brushRef="#br0" timeOffset="17535.0804">25827 1107 20 0,'3'-10'10'0,"4"1"1"15,-7 9 4-15,0 3-9 16,0-6 0-16,0 3 2 15,0 0 1-15,-3-10-11 16,-4 10 0-16,-4 0 8 16,-3 3 1-16,-14-6-3 15,3 6 1-15,1 7-2 16,2 9 1-16,1 6-2 16,4 0 0-16,2 9-4 0,5-2 1 15,6-1-8-15,4-3 0 16,11-9-5-16,3-16 0 15</inkml:trace>
  <inkml:trace contextRef="#ctx0" brushRef="#br0" timeOffset="18090.9224">25926 1097 26 0,'3'3'13'0,"-3"-6"-1"16,0 3 16-16,0 0-26 15,4-9 1-15,-4 9 1 0,0 0 0 16,7-7-6-16,0 7 1 15,3 7 3-15,-3 12 0 16,-3-1-1-16,0 1 0 16,-4 6-1-16,0-6 0 15,-4 0 0-15,0-3 1 16,1 2 1-16,-8-8 0 16,4-4 0-16,0-6 0 15,4-6-1-15,-1-4 1 16,8-8-1-16,6-11 1 0,8 4-2 15,0 10 0-15,-1 2-4 16,1-9 0-16,3 10-4 16,-3-4 0-16,3 6-6 15,0 1 0-15</inkml:trace>
  <inkml:trace contextRef="#ctx0" brushRef="#br0" timeOffset="18257.2942">26194 1078 38 0,'0'-3'19'0,"0"25"-15"15,0-12 32-15,0-1-33 16,0 3 1-16,-4 4 0 16,1 0 0-16,-1 6-6 15,1-7 1-15,-1 1-2 16,1-3 1-16,-1-4-9 16,1-3 0-16,-1 4-3 15,-3-4 0-15</inkml:trace>
  <inkml:trace contextRef="#ctx0" brushRef="#br0" timeOffset="18406.372">26194 972 20 0,'7'-13'10'0,"14"4"-9"0,-21 9 13 16,7-3-15-16,-7 3 0 16,7 3-2-16,0 3 0 15,0 0 0-15,4 4 1 16,3-1-4-16,0 10 1 0</inkml:trace>
  <inkml:trace contextRef="#ctx0" brushRef="#br0" timeOffset="19142.6377">26374 1097 23 0,'-4'10'11'0,"1"11"-2"15,3-14 23-15,0 2-29 16,3 7 1-16,-3-4 1 16,0 7 1-16,0-3-7 15,0 0 1-15,4-7 3 16,-4 10 1-16,0-10-1 15,0 7 0-15,0-13-1 16,0 3 0-16,0-6-1 16,0 0 1-16,0 0-1 15,0-9 0-15,0-10-2 16,3-3 1-16,8 0-2 16,-1-9 0-16,4 9-1 15,4 3 0-15,0-3 0 16,3 10 1-16,-3 2 0 15,-4 1 0-15,0-4 1 0,-4 13 0 16,-3 0 1-16,-3 0 0 16,-4 13 0-16,-4-1 0 15,-3 7 0-15,0 6 0 16,4 0 0-16,-1-3 1 16,8-6-3-16,6-7 1 15,8 1-2-15,7-4 0 16,3-6-1-16,0-6 0 15,-3-7-1-15,-4 4 1 0,-3-7 2 16,-4-3 1-16,-4 0 2 16,-3 4 0-16,-7 5 2 15,-7 1 1-15,-7 3 0 16,-7 6 1-16,-4 6 0 16,1 6 0-16,3 1-1 15,3 6 0-15,7-7-2 16,4 7 1-16,4-6-2 15,6-4 1-15,8-6-2 16,3-3 1-16,4-3-1 16,-1-13 0-16,1-9-1 15,3 3 0-15,0-9-2 16,4-13 1-16,3-6-1 16,-3-10 0-16,-8 7 1 15,-6 9 1-15,0 10 2 16,-11 6 1-16,-4 18 2 0,-7 10 0 15,1 16 0-15,-1 12 1 16,4 6-1-16,0 10 1 16,4 0-3-16,3 13 1 15,0-4-3-15,3 0 1 16,4 4-6-16,-3-16 1 16,6 2-10-16,4-11 0 15,-6-10-2-15,-5-3 0 16</inkml:trace>
  <inkml:trace contextRef="#ctx0" brushRef="#br0" timeOffset="19936.619">27150 432 36 0,'-4'-22'18'0,"4"22"-13"0,0 0 32 0,0-9-35 16,0 9 0-16,0 3-1 16,-3 3 0-16,-1 13-1 15,-6 0 0-15,-1 16 2 16,-3 8 1-16,0 23-1 15,0 6 0-15,-4 13 1 16,0-3 0 0,1 87-1-1,-1-9 1-15,8 3-1 16,10 13 0-16,3-17-1 16,8 14 1-16,6-1-1 15,1 4 1-15,3 9 1 16,0 16 1-16,-7 12-1 15,1 13 0-15,-1-1 0 0,0 26 1 16,3-9-1-16,5 15 1 16,-1-3-3-16,0 16 0 15,4-7-1-15,6 13 1 16,1-9-1-16,3-1 0 16,-3 7 0-16,-7-16 0 15,3-6 0-15,0-10 0 16,0-2-4-16,1-7 0 15,-5-28-7-15,1-7 0 16,-4-21-9-16,7-23 0 0</inkml:trace>
  <inkml:trace contextRef="#ctx1" brushRef="#br0">28385 7754 0,'0'0'16,"0"0"-16,0 0 16,0 0-16,0 0 15,0 0-15,0 0 16,0 0 0,0 0-1,0 0 1,0 0-1,0 0 1,0 0 0,0 0-1</inkml:trace>
  <inkml:trace contextRef="#ctx0" brushRef="#br0" timeOffset="22339.1636">27563 1100 28 0,'3'0'14'0,"15"-28"-2"16,-11 9 15-16,0 0-23 15,0-3 0-15,0 4 6 16,-4 5 1-16,1-9-12 15,0 10 0-15,-1-7 7 16,1 9 1-16,-4 10-3 16,0 13 1-16,-4 12-3 15,-7 0 0-15,-3 19-1 16,0 3 0-16,0 6 0 0,4 4 0 16,2-4 0-16,5-9 1 15,6-9-4-15,1-10 1 16,3-7-4-16,0-14 0 15,0-14-2-15,0-12 0 16,-3-12-1-16,-1 5 0 16,-3-24 3-16,0-6 0 15,4 5 4-15,-4 7 1 16,3 3 3-16,4 7 0 0,11 2 1 16,10-6 1-16,8 10-1 15,-1-3 0-15,4 5-1 16,10 7 1-16,-3 10-4 15,-11-4 0-15,-3 4-5 16,-4 2 1-16,-7 4-7 16,-7 6 1-16,-10 25-5 15,-18-3 0-15</inkml:trace>
  <inkml:trace contextRef="#ctx0" brushRef="#br0" timeOffset="22492.0762">27545 1141 36 0,'-4'-6'18'0,"22"-19"-15"16,-7 22 32-16,13-7-35 16,8-6 0-16,3-2 0 15,1-1 0-15,-1 3-4 16,0 7 0-16,4-1-7 16,-4 10 0-16</inkml:trace>
  <inkml:trace contextRef="#ctx0" brushRef="#br0" timeOffset="22999.9157">28014 1072 28 0,'0'-19'14'0,"7"22"-2"0,-7 4 17 16,0-7-28-16,-7 3 0 16,-7 3 3-16,-11-3 0 0,-3 10-4 15,7 6 1-15,0-1 2 16,3-2 0-16,8 3-1 15,2 0 1-15,5 6-2 16,-1-16 1-16,11 4-2 16,8-4 1-16,6-9-1 15,3-3 1-15,-6-6-1 16,0-1 0-16,-8-9 0 16,1 4 0-1,3-10 0 1,0 6 0-16,4 0-1 15,-1 13 1-15,5-4-1 16,-1 7 1-16,0-3-2 16,-7 6 1-16,-3 0 0 15,-8 9 1-15,-6 10 0 16,-8 3 0-16,0 0 0 16,1 3 0-16,-1 0 2 0,1-6 0 15,3-10-1-15,3 1 1 16,1-4 0-16,3-12 0 15,0-4-1-15,3-8 1 16,4-11-1-16,4 4 0 16,3-3-4-16,3 3 0 15,8 0-5-15,3 6 1 16,1 10-7-16,2-1 0 16,-2 10-1-16,2 10 1 15</inkml:trace>
  <inkml:trace contextRef="#ctx0" brushRef="#br0" timeOffset="23512.2883">28515 1144 24 0,'11'-9'12'0,"17"-16"-6"15,-25 22 21-15,1-4-25 16,-1 4 1-16,-3 3 2 16,-3 0 1-16,-15-9-6 15,-10 9 1-15,0 0 4 16,-7 0 1-16,3 0-2 15,4 9 0-15,-1 1-2 16,8-1 1-16,7 3-2 16,7 4 0-16,3 0-1 15,12-7 0-15,2 4 0 16,4-7 0-16,-3-6-1 16,-1 0 1-16,8-9-2 15,0-7 1-15,-1 3 0 0,-3-2 0 16,1-1 0-16,-5 7 1 15,-3-4 0-15,-3 4 1 16,-4-4 1-16,0 4 1 16,0 9-2-16,0 0 0 15,3 6 0-15,4 0 0 16,4 7 0-16,3 12 0 16,-3 9-1-16,-8 4 1 15,1 6 0-15,-1 0 1 16,-13 0 0-16,-8-7 0 0,-7-2 1 15,-10-7 1-15,-4-3-1 16,0-6 0-16,1-10 0 16,2 1 0-16,5-20-5 15,6 1 0-15,11-10-7 16,14-12 0-16,14-1-9 16,11-2 1-16,-4 6-2 15,7-4 1-15</inkml:trace>
  <inkml:trace contextRef="#ctx0" brushRef="#br0" timeOffset="24083.1574">28730 1188 67 0,'0'0'33'0,"7"-16"-46"16,-3 13 73-16,3 3-67 0,0-6 0 16,0 12-28-16,0-3 1 15</inkml:trace>
  <inkml:trace contextRef="#ctx1" brushRef="#br0" timeOffset="3210.831">29478 7676 0,'0'0'15,"0"0"1,0 0 0,0 0-1,0 0 1,0 0-1</inkml:trace>
  <inkml:trace contextRef="#ctx0" brushRef="#br0" timeOffset="26707.4415">28868 661 34 0,'-25'-44'17'0,"36"0"-14"15,-1 41 17-15,4-12-19 16,1-1 1-16,6 3 0 16,7 4 0-16,0 0-4 15,-3 9 1-15,-4 9 1 16,0-9 1-16,-7 3-1 15,0 13 0-15,-7 9 1 16,-7 13 0-16,0 15 1 16,-3 10 0-16,-1 9 1 15,-6 9 1-15,3 16 0 0,-4 10 0 16,-3 28-1-16,-4-3 0 16,4 12-1-16,0 9 1 15,0 4-2-15,-4 6 0 16,1 10-1-16,-4-4 1 15,-1 22 0-15,1-2 0 16,4 2-1-16,-1 19 1 0,7-12-1 16,4 15 1-16,0 9-1 15,4-8 1-15,-1 8-1 16,-3-2 0-16,0 18 0 16,0-6 1-16,0-9-1 15,4-1 1-15,-5-2-1 16,1 12 0-16,4-13 0 15,-4-2 0-15,3 6 0 16,-3-10 0-16,4 0 0 16,3 6 1-16,0-15-1 15,0-3 1-15,3-13-1 16,4 7 0-16,7-7 0 16,1 3 1-16,2-9-1 15,1-7 0-15,-4 1 0 16,0-19 1-16,-3-3-5 15,3-10 1-15,-4-9-5 16,8-19 0-16,0-7-7 16,6-21 1-16,8-19-2 0,3-28 1 15</inkml:trace>
  <inkml:trace contextRef="#ctx0" brushRef="#br0" timeOffset="30296.5861">29725 1194 19 0,'0'-3'9'0,"7"-16"-5"0,-3 16 10 16,-1-6-14-16,4-1 1 15,0 1 0-15,0-4 1 16,4 4-2-16,0 6 1 15,-4-6 1-15,0-1 0 16,-4-9 0-16,-3 7 1 16,-3-1-1-16,-4-2 0 15,-8 2-1-15,-2 7 1 16,-4 6 0-16,-8 0 0 16,-6 15-1-16,-4-5 1 15,1 12-1-15,2 9 1 16,5 7 0-16,2-4 0 15,8 10-1-15,7-6 0 16,3-4 0-16,11-5 0 0,11-11-1 16,0-11 1-16,6-7 0 15,11-19 0-15,4-6-1 16,0-19 0-16,3-3-1 16,11-16 1-16,0-15-1 15,3-4 0-15,-3-6-1 16,-3 7 1-16,-12 18 1 15,-10 10 0-15,-6 12 2 16,-5 3 0-16,-6 10 0 16,-4 0 0-16,-4 3 0 15,1 15 0-15,-1 1-2 16,-3 12 1-16,-4 3-1 16,-3 16 1-16,0 19 0 15,0 6 0-15,0 13 1 0,0 2 0 16,0 11 0-16,0-11 1 15,3-5-1-15,4 2 0 16,0-5-2-16,7-10 1 16,0-10-1-16,4-6 1 15,3-6-5-15,3-9 1 32,8-13-5-32,-4 0 1 15,-4-10-1-15,-2 4 0 16,-1-10 0-16,0 4 0 0,0 2 3 15,3-5 1 1,-3 5 4-16,4 1 0 0,0 0 1 16,-1-7 0-16,-3 13 2 15,4-10 0-15,-4 1 0 16,0 5 1-16,0 4 0 16,3-3 0-16,-6 3-1 15,3 3 1-15,0 0-1 16,0 3 0-16,0 6-1 15,0-2 1-15,0 2-1 16,0 0 1-16,0 10-1 16,-3 6 1-16,-4-6-2 15,0 6 1-15,0-3 0 16,-4 3 0-16,1 0-2 16,-1-9 1-16,1 3 0 15,-1-16 0-15,1 13 0 16,3-7 0-1,0-18-1-15,7-1 1 16,0-9-2-16,4-2 1 16,3-1-1-16,7-10 0 15,-4 10-2-15,1 3 1 16,0 4-1-16,3 5 0 16,-7 1-2-16,0 0 1 15,-3-7-4-15,-4 13 0 16,0 3-3-16,0-7 1 15,-7 7-1-15,3 7 0 16</inkml:trace>
  <inkml:trace contextRef="#ctx0" brushRef="#br0" timeOffset="30507.1851">30237 1088 20 0,'3'-10'10'0,"1"13"-8"16,-4-3 18-16,0 0-18 16,0 0 1-16,0 0 3 15,0 7 0-15,0-7-7 16,-4 9 1-16,1-6 3 15,-1 7 1-15,4-1-1 16,0 7 0-16,0-7-2 16,-3 7 0-16,3-7-2 15,-4 10 1-15,4-13-4 16,0 4 1-16,-4-10-7 16,4 0 0-16,0 0-1 15,11-7 1-15</inkml:trace>
  <inkml:trace contextRef="#ctx0" brushRef="#br0" timeOffset="30672.1638">30399 793 29 0,'-14'-35'14'0,"7"29"-14"0,3 3 28 16,1 3-29-16,3 0 1 15,0 0-3-15,0 3 1 16,3 3-4-16,1 4 1 15,3 15-4-15,-4-6 1 0</inkml:trace>
  <inkml:trace contextRef="#ctx0" brushRef="#br0" timeOffset="31257.0439">30529 758 28 0,'7'-15'14'0,"-3"24"-13"16,-4-9 27-16,0 10-27 16,-4 8 1-16,-3 14 0 15,-3 2 1-15,-8 7-4 16,-3 3 1-16,0-10 1 0,3 10 1 15,4-6-1-15,4 3 0 16,-1-10 0-16,4 0 0 16,0-9-1-16,0 3 0 15,0-9-2-15,3-6 0 16,4-10-3-16,4 3 0 16,6-6-3-16,8-13 1 15,3-3-4-15,4 0 1 16,7-6-1-1,63-66 11-15,-134 110 0 16,88-107 1 0,-10 26 5-16,-7 5 0 0,-7 13 3 15,-8 10 1-15,-3 5-3 16,-3 11 1-16,0-4-3 16,-4 9 0-1,0 23-1 1,0 5 1-16,-4 17-2 15,1 2 1-15,-8 10-1 16,-6 12 1-16,-8-12-1 16,-3 7 1-16,0-8-3 15,0 1 0-15,3-6-5 16,7-4 1-16,1-2-10 16,6-10 0-16,8-10-2 15,3-5 1-15</inkml:trace>
  <inkml:trace contextRef="#ctx0" brushRef="#br0" timeOffset="32262.8912">26395 2072 13 0,'-35'-9'6'0,"20"0"-1"15,15 2 7-15,-3-5-10 16,6 2 1-16,8 1-1 16,0 3 1-16,3-4-4 15,3 1 1-15,15-1 2 16,14-5 1-16,3 5-2 16,8 4 1-16,17-3 1 15,0-4 0-15,25-3-1 16,7 4 1-16,21-10 0 15,0 9 0-15,14-5 1 16,17 5 0-16,-6 1-1 16,14 2 1-16,14 1-1 15,-11-7 1-15,15 0-1 0,3 7 0 16,7-4-1-16,3-2 0 16,8-4-1-16,14 0 1 15,3 10-1-15,0-1 0 16,-7-5 0-16,-10-4 0 15,-1 3-1-15,-10 4 1 16,-14-4 0-16,-10 6 0 0,-12 1 0 16,-20 3 0-1,-14 3-3-15,-8-7 0 16,-24-9-5-16,-15 7 0 0,-13-1-8 16,-4 4 1-16</inkml:trace>
  <inkml:trace contextRef="#ctx0" brushRef="#br0" timeOffset="33043.265">31242 348 18 0,'14'-25'9'0,"0"-22"0"15,-7 37 3-15,0-6-9 16,0-9 0-16,0 7 4 15,1 2 0-15,-5 3-8 16,4-2 0-16,-3 5 5 16,-1 1 0-16,4 18-1 15,-3 10 1-15,3 16-3 16,0 8 0-16,0 11 0 16,-4-1 1-16,1 19-1 15,3 16 0-15,0 19 0 16,-3-1 1-16,-4 20 0 15,0 27 1-15,-7-2 0 16,-1 28 0-16,1 18-1 16,-3-2 1-16,6 21-1 15,1 7 1-15,-1 18-2 0,1 0 1 16,3 35-2-16,0-9 1 16,3 21-1-16,-3-5 1 15,7 24-1-15,0 10 1 16,0-13-1-16,0 22 1 15,1-3-1-15,-5 16 1 16,-6-4-1-16,-5-6 0 16,1 7 0-16,-3-16 1 15,3-3-1-15,-4-7 1 0,1 4-1 16,-4-20 1 0,3-5-1-16,4-16 1 0,3-7-3 15,1-21 1-15,-8-10-8 16,4-22 1-16,0-21-8 15,-7-36 1-15</inkml:trace>
  <inkml:trace contextRef="#ctx0" brushRef="#br0" timeOffset="35357.4535">31814 1044 24 0,'7'-10'12'0,"-7"1"-6"15,0 9 12-15,3 0-18 16,1 9 0-16,-4-5 0 16,0 5 0-16,-4 0 0 15,-3-2 1-15,-4 2 0 0,1 7 1 16,-1-7-1-16,1 4 1 15,-4 2-1-15,3 1 1 16,0 3-1-16,1-7 0 16,3 4 0-16,0-7 0 15,0-2 0-15,3 2 0 16,1-9 0-16,3-6 0 16,0-4 0-16,0-5 0 15,7-4-1-15,3 0 0 0,1-9-1 16,6 0 1-1,12-13 0 1,-1 13 0-16,-3 3 0 16,-4 6 0-16,-4 6 0 15,1 7 1-15,-4-3-1 16,-3 2 1-16,-4 14 0 16,-4 8 0-16,-3 4-1 15,0 3 1-15,-3-6 0 16,-1-1 0-16,1 4 0 15,-1 0 0-15,1-10 0 16,-1 1 0-16,1-1 0 16,-1-2 1-16,4-7 0 15,0 0 0-15,7-10-2 16,4 4 1-16,-1-10-1 16,1 4 0-16,3-7 0 0,0 0 0 15,7-3-2 1,-3 10 1-16,3-4 1 0,0 6 0 15,0 1 0-15,1 0 0 16,-5 2 1-16,1 4 0 16,0 3 0-16,-4 3 0 15,0-3 0-15,-4 7 1 16,-3 5 0-16,-7 10 0 16,-3-3-2-16,-4-7 1 15,0 4-1-15,-4 3 1 16,1 6-1-16,-5-9 1 0,8 3-4 15,0-1 1-15,4-8-4 16,-1 5 0-16,4-5-4 16,0-7 1-16,0 3-5 15,0-6 1 1</inkml:trace>
  <inkml:trace contextRef="#ctx0" brushRef="#br0" timeOffset="35567.9755">32392 991 21 0,'11'0'10'0,"-8"0"-5"16,-3 0 15-16,0 0-16 15,0 0 0-15,-3 0 3 16,3 3 0-16,-4 3-9 16,-3 13 1-16,0-10 5 15,-7 7 0-15,0-4-2 16,0 7 0-16,0 3-3 0,-4-3 1 15,4-7-6-15,3 1 1 16,1-4-6-16,6 1 1 16</inkml:trace>
  <inkml:trace contextRef="#ctx0" brushRef="#br0" timeOffset="35745.3161">32438 771 24 0,'0'-31'12'0,"3"21"-8"0,-3 10 15 0,0-6-19 16,0 6 0-16,0 9 0 15,4 7 0-15,0-7-3 16,-1 4 0-16,1 3-4 16,6 9 0-16</inkml:trace>
  <inkml:trace contextRef="#ctx0" brushRef="#br0" timeOffset="36061.4564">32791 777 23 0,'-4'-19'11'0,"8"19"-1"0,-4 0 16 15,-4 10-24-15,1-10 1 16,-1 9-1-16,-3 10 1 31,-11 16-5-31,1-1 1 16,-4 19 2-16,-1-21 0 16,-2 9-1-16,-1-4 0 15,4 7-1-15,0-9 1 16,3-1-4-16,4 4 0 15,0-13-5-15,7-13 0 0,7-2-1 16,10-4 1-16</inkml:trace>
  <inkml:trace contextRef="#ctx0" brushRef="#br0" timeOffset="36316.6896">32974 689 27 0,'0'-3'13'0,"4"-3"-10"16,-4 6 27-16,0 0-28 16,3 6 0-16,-3-3 2 15,0 16 1-15,0 3-6 16,0 6 1-16,-7 1 4 16,-3 15 0-16,-5-1-1 15,-2 1 0-15,-4 0-1 16,-4 3 1-16,7 7-1 0,1-10 1 15,-1-1-6-15,0 11 0 16,4-17-10-16,7-12 0 16</inkml:trace>
  <inkml:trace contextRef="#ctx0" brushRef="#br0" timeOffset="40730.3413">18817 3320 12 0,'-63'13'6'0,"17"3"0"0,42-13 6 16,1 3-11-16,-1 0 0 16,1 4 2-16,3-7 0 15,7 3-3-15,10-3 0 16,15 4 3-16,14-7 0 16,3 0 0-16,18 0 1 0,11-7-1 15,10-5 0-15,18 2 0 16,0-2 1-16,3 2-1 15,1-2 0-15,-5-7-1 16,-6 3 0-16,-11 4-1 16,-10-1 1-16,-7 4-2 15,-11 6 1-15,-11-7-1 16,-7 4 1-16,-6-3 0 16,-5 5 0-16,-2 1-1 15,-8 0 0-15,-11 0-2 16,-3-3 0-16,-10 0-1 15,-8 2 1-15,1-2-2 16,-8-3 1-16,0-4 0 16,1 4 0-16,-4 2 1 15,3-2 1-15,0 0 0 16,4-1 1-16,4-2-1 16,-1 5 1-16,4 1-1 15,0 3 1-15,0-3-1 0,0 6 1 16,3 0 0-16,1 0 0 15,-1 0 0-15,1 0 1 16,3 3 0-16,0-3 1 16,10 0 0-16,4 0 0 15,4 0-1-15,7 3 1 16,3 3 0-16,4 1 0 16,6 2-1-16,-2 7 0 15,3 2-1-15,-4-2 1 16,0 3-1-16,-7 0 0 15,-6 3 0-15,-8-7 1 0,-14 1 0 16,-11-6 0-16,-7 2 0 16,-17 4 1-16,-11-1-7 15,-7 4 1-15,-7 0-6 16,7-10 1-16</inkml:trace>
  <inkml:trace contextRef="#ctx0" brushRef="#br0" timeOffset="65292.8444">23400 2935 29 0,'10'-7'14'0,"1"-11"-5"15,-11 18 14-15,0-7-20 16,0 7 1-16,-4-3 3 15,-3 3 1-15,-3 0-8 16,-8 3 0-16,-7 13 6 0,-3 0 1 16,0 12-2-16,0 6 1 15,7 4-4-15,3-3 1 16,11-1-2-16,7-6 0 16,7 0-1-16,7-12 0 15,7-3 0-15,4-7 0 16,0-12-1-16,3-7 1 15,0 4-1-15,-3-13 1 16,-8 0 0-16,-6-3 0 0,-7 0-1 16,-4 0 1-16,-4 3 1 15,-3 3 0-15,-4 3 0 16,1 7 0-16,3-1-1 16,0 1 0-16,3 12-5 15,4-3 1-15,11 16-8 16,10-16 1-16,18 6-6 15,3 0 1-15</inkml:trace>
  <inkml:trace contextRef="#ctx0" brushRef="#br0" timeOffset="65445.849">23753 3073 54 0,'-11'15'27'0,"4"-15"-37"16,7 4 52-16,0 2-43 15,3-6 1-15,4 0-11 16,4 0 0-16,7-10 2 0,3 1 1 16</inkml:trace>
  <inkml:trace contextRef="#ctx0" brushRef="#br0" timeOffset="65833.1214">24052 2900 41 0,'-14'3'20'0,"0"-12"-18"0,11 6 29 0,-1 0-31 16,-3 0 0-16,4-4 0 16,-1 1 1-16,8 0-2 15,-1-4 1-15,11-5-1 16,7 2 1-16,8 1-1 15,-5-1 1-15,1 4-1 16,3-1 1-16,4 4-1 16,-4 3 1-16,-3 6 0 15,-8 13 1-15,-9 9 0 16,-12 6 1-16,-10 13 1 16,-4 6 1-16,-10 3 0 15,-4-2 1-15,-3-7-2 16,10-1 1-16,15-11-1 15,10-4 0-15,14-19-4 16,7-5 1-16,18-14-11 0,14-6 1 16,3-2-5-16,15-14 0 15</inkml:trace>
  <inkml:trace contextRef="#ctx0" brushRef="#br0" timeOffset="78458.398">25615 2740 16 0,'11'-28'8'0,"49"3"1"0,-50 16 8 16,8-1-15-16,-4-6 1 16,-3 7 3-16,-1 0 0 15,-3-1-6-15,-7 1 1 0,-7 3 4 16,-7 6 1-16,-7 0-1 16,-4 9 1-16,1 10-2 15,-5 3 0-15,1 0-2 16,3 0 0-16,8 6-1 15,10 0 1-15,7-3-2 16,7-6 0-16,7-6 0 16,4-4 0-16,10-6-2 15,4-6 1-15,-1-3-1 16,-2-7 1-16,-5-6-1 16,-6-9 0-16,-8 0 0 15,-3 0 1-15,-7 3 1 16,-3-7 0-16,-4 10 0 15,3 3 1-15,1 10-2 16,3 9 0-16,0 3-11 16,17 3 1-16,8-2-1 0,3 2 1 15</inkml:trace>
  <inkml:trace contextRef="#ctx0" brushRef="#br0" timeOffset="78609.6024">25968 2759 45 0,'0'3'22'0,"4"-3"-24"0,-4 0 46 16,7-3-45-16,0 3 0 15,0-9-21-15,3 9 1 0,-3 3 19 16,-3-3 0-16</inkml:trace>
  <inkml:trace contextRef="#ctx0" brushRef="#br0" timeOffset="79119.9544">26176 2565 37 0,'-7'-3'18'0,"14"-4"-17"15,-3-2 30-15,-1 3-32 16,4-4 1-16,4-2 0 16,3-4 0-16,4 3 0 15,10 4 0-15,-4-4 0 0,1 1 0 16,0 3-1-16,0 2 1 16,-4 4 0-16,0 3 0 15,-7 3 0-15,-3 7 0 16,-8 5 1-16,-6-2 1 15,-4 9-1-15,-1 0 1 16,-6 3-1-16,0-9 1 16,0 2-1-16,4-8 1 15,-1 5-2-15,7-5 1 16,4 2-1-16,8 4 1 0,2-13-1 16,8 3 0-16,3 1-1 15,4 2 1-15,-4 1 0 16,0 8 1-16,-10-8-1 15,-11 5 1-15,-11-2 1 16,-14 12 0-16,1 0-1 16,-19-3 1-16,4-3-2 15,1-3 0-15,2-1-9 16,8-12 1-16,3 4-6 16,1-23 0-16</inkml:trace>
  <inkml:trace contextRef="#ctx1" brushRef="#br0" timeOffset="63924.1393">27778 9507 0,'0'0'16,"0"0"0,0 0-1</inkml:trace>
  <inkml:trace contextRef="#ctx0" brushRef="#br0" timeOffset="86250.357">27802 2355 17 0,'4'-13'8'0,"14"1"4"15,-11 2 8-15,-4 1-16 16,4-1 0-16,-3-2 2 16,-1-1 0-16,-3 4-7 15,4-7 0-15,-4 7 5 16,-7-1 1-16,-4 10-2 15,-10 0 0-15,-11 16 0 16,-7 12 1-16,-3 7-2 16,3-4 0-16,8 10-1 15,9 3 1-15,8-7-1 16,11-2 0-16,10-7 0 16,10-3 1-16,8-15-1 15,7-1 1-15,0-6-1 0,-1-6 0 16,-2-16 0-16,-5-12 1 15,1-7-1-15,-11 1 0 16,-3 2-1-16,-8-3 1 16,1 7-1-16,-4 9 0 15,7 6-5-15,3 7 1 16,8 9-10-16,10 6 1 16,0 7-2-16,8 3 1 15</inkml:trace>
  <inkml:trace contextRef="#ctx0" brushRef="#br0" timeOffset="86401.1738">28032 2518 49 0,'7'-10'24'0,"0"-5"-31"16,0 11 49-16,0 4-47 16,4-9 0-16,-1 9-14 15,-3-3 1-15,7 6 16 16,0-3 0-16</inkml:trace>
  <inkml:trace contextRef="#ctx0" brushRef="#br0" timeOffset="86820.1823">28356 2207 31 0,'0'-3'15'0,"4"3"-5"0,-4 0 24 16,0 0-34-16,-4 0 1 16,1 0 1-16,-8 0 0 15,-6 3-3-15,-1 13 1 0,0-4 1 16,4 10 0-16,4-3 0 15,10 0 1-15,7 0-1 16,7 6 1-16,7-9-1 16,0 6 1-16,11-4-1 15,7-2 1-15,-11 0-2 16,0-7 1-16,-3 4-2 16,-18 5 1-16,-14 8-1 15,-7-11 1-15,-8 4-1 16,1 0 0-16,-3-3-3 15,6-7 0-15,0 0-4 16,1-9 0-16,3 0-5 16,7-6 0-16</inkml:trace>
  <inkml:trace contextRef="#ctx0" brushRef="#br0" timeOffset="86971.8353">28385 2204 42 0,'3'-16'21'0,"15"23"-22"0,-1-7 39 15,12 3-37-15,2-3 0 16,-2-3 0-16,-1 3 0 16,3 0-9-16,-2-13 1 15,-1 10-6-15,-3-13 1 16</inkml:trace>
  <inkml:trace contextRef="#ctx0" brushRef="#br0" timeOffset="87601.2251">29838 2257 45 0,'25'0'22'0,"52"-12"-11"15,-49 6 22-15,1 2-33 16,13 1 0-16,-7-6 1 16,1 9 0-16,2-6-5 15,1 2 1-15,-7-5-11 16,-7 9 1-16</inkml:trace>
  <inkml:trace contextRef="#ctx0" brushRef="#br0" timeOffset="88533.0592">31919 2198 40 0,'7'6'20'0,"46"-31"-14"0,-35 25 21 15,10-9-26-15,7 9 0 16,4 0 1-16,4-10 0 16,2 4-4-16,1 3 1 15,-3-7-5-15,-1-8 1 16,7 2-7-16,4-9 0 15</inkml:trace>
  <inkml:trace contextRef="#ctx1" brushRef="#br0" timeOffset="88767.374">27898 9830 0,'0'0'15,"0"0"1</inkml:trace>
  <inkml:trace contextRef="#ctx0" brushRef="#br0" timeOffset="111112.8558">27735 3606 27 0,'4'-19'13'0,"-1"-6"-4"0,-3 15 13 0,0 1-20 15,0-3 0-15,-3 5 3 16,-1-2 0-16,1 3-6 16,-4-4 1-16,-4 10 4 15,-3 0 1-15,-4 10-1 16,-6 8 0-16,-1 7-2 15,0 7 1-15,4-1-2 16,4-3 1-16,6 1-2 16,4-1 1-16,7 3-1 15,11-12 0-15,6-3 0 16,8-7 0-16,3-9-2 16,0 0 1-16,-3-12-1 15,-4-4 1-15,-3-6-1 16,-4-6 0-16,-7-7 1 15,-3-2 1-15,-4 8 2 16,-4 4 0-16,0 6-1 16,1 1 1-16,3 8-3 0,3 4 1 15,5 9-9-15,6 10 0 16,-7-4-5-16,-4 0 1 16</inkml:trace>
  <inkml:trace contextRef="#ctx0" brushRef="#br0" timeOffset="111246.9631">27845 3753 46 0,'7'0'23'0,"-11"6"-26"0,11-6 43 0,4-3-47 16,-4 3 1-16,4-6-20 16,6 3 0-16</inkml:trace>
  <inkml:trace contextRef="#ctx0" brushRef="#br0" timeOffset="114459.8758">28321 3499 24 0,'11'-19'12'0,"10"7"1"16,-14 6 13-16,0-1-23 15,0 1 0-15,-4 3 2 16,1-7 1-16,-4 4-6 16,-4 3 0-16,-10 3 4 0,-7 3 1 15,-11 3-2-15,-6 4 1 16,-1-4-2-16,4 4 1 15,3 8-3-15,4-5 1 16,10 9-1-16,7 6 1 16,11-3-2-16,11 3 1 15,10 1-1-15,7-4 1 16,4 6 0-16,-4 0 0 16,-3-2-1-16,-7-4 1 0,-11 3-1 15,-11-9 1-15,-10 6 0 16,-11-3 1-16,-3 0-1 15,0-10 0-15,3-5 1 16,1-7 0-16,6-7-1 16,11-2 0-16,7-10 0 15,10-9 0-15,15-13-1 16,7 0 1-16,0-6-1 16,-1 0 1-16,-2 10 0 15,-5 8 0-15,-3 7 0 16,1 0 0-16,-5 4 0 15,-3 5 0-15,0 10-3 16,-3-3 0-16,0 3-5 16,-4-4 1-16,0 7-7 15,-7 7 0-15</inkml:trace>
  <inkml:trace contextRef="#ctx0" brushRef="#br0" timeOffset="126680.6739">29771 3502 21 0,'11'-19'10'0,"-1"-9"4"0,-6 19 10 15,-4-1-22-15,0-8 1 16,0 2 3-16,-4 0 0 16,1 4-6-16,-4 2 1 15,-8 10 4-15,-2 10 0 16,-4 9-2-16,-8 2 1 16,-6 20-2-16,3-3 1 15,4 12-3-15,7-9 1 0,10 0-1 16,15-7 1-1,6-12 0-15,12 0 0 0,6-13 0 16,7-5 1-16,4-8-1 16,0-8 0-16,0-7 0 15,-11-15 0-15,-7-4 0 16,-14 0 0-16,-7 1-1 16,-4 12 0-16,1-1-1 15,-1 8 1-15,4 5-4 16,11 10 0-16,7 6-9 15,10 3 1-15,-7 16-3 16,7-3 0-16</inkml:trace>
  <inkml:trace contextRef="#ctx0" brushRef="#br0" timeOffset="126816.0444">30057 3697 38 0,'3'0'19'0,"18"3"-18"16,-14 0 33-16,8 0-34 0,-1 0 0 15,-4-3-6-15,8 0 0 16,-8-3-2-16,5 6 0 16</inkml:trace>
  <inkml:trace contextRef="#ctx0" brushRef="#br0" timeOffset="127071.4364">30596 3374 37 0,'4'-32'18'0,"-4"14"-2"0,0 18 26 0,0 0-38 15,0 0 1-15,0 0 1 16,-4-4 0-16,1 4-7 16,-1 4 0-16,1 11 5 15,-1 13 1-15,1 10-3 16,3 15 0-16,0 4 0 15,0 2 0-15,0-5-7 16,-4-4 1-16,-3-3-13 16,-3 6 1-16</inkml:trace>
  <inkml:trace contextRef="#ctx0" brushRef="#br0" timeOffset="144455.8472">32053 3208 17 0,'7'-26'8'0,"8"8"-2"0,-12 8 9 0,4 7-13 15,-7-6 0-15,0-1 1 16,-7-2 1-16,-3 2-5 16,-5 4 0-16,-2 0 4 15,-4 9 0-15,-1 6-1 16,1 7 1-16,-3 12-1 16,2 4 1-16,1-1 0 15,0 10 0-15,10 6-2 16,4-6 0-16,11 6 0 15,-1-4 0-15,8-5 0 16,3-3 1-16,7-13-1 16,8-10 0-16,6-12-1 15,-3-12 1-15,-1-7 0 16,1-13 0-16,-4-2-1 16,-3-1 0-16,-7 7 0 15,-4 0 0-15,-7 6-1 16,-4 9 1-16,-6-2 0 15,-8 8 0-15,-3 1-2 0,-7 6 1 16,0 3-4-16,0-3 1 16,3 0-7-16,11 3 1 15</inkml:trace>
  <inkml:trace contextRef="#ctx0" brushRef="#br0" timeOffset="144622.1246">32223 3436 34 0,'-4'0'17'0,"8"10"-25"16,-4-10 27-16,0 0-34 16,7 0 0-16</inkml:trace>
  <inkml:trace contextRef="#ctx0" brushRef="#br0" timeOffset="145626.817">32441 3195 16 0,'0'0'8'0,"0"9"-6"0,0-5 15 16,0 2-15-16,-3-3 0 16,3-6 1-16,-4 9 1 15,4-6-4-15,-3 3 1 16,3-3 1-16,3-6 1 16,1-3-2-16,3-1 0 15,7 1 0-15,7-4 1 16,0 1-2-16,4 2 0 15,3 7 1-15,1-6 1 16,-1-1-1-16,0 10 1 0,-3 0-2 16,-4 0 1-16,-3 0-1 15,-4 0 1-15,-4 10-1 16,-3-1 0-16,-3 4 0 16,-4-1 1-16,-7 1-1 15,-7 12 1-15,-11-6-1 16,0-4 1-16,-3 4-1 15,3-6 0-15,4 2 0 16,4 1 0-16,2-3 0 16,12-1 0-16,3 1-1 15,14 2 1-15,7 4 0 16,11-6 0-16,0 2-1 16,-4 1 1-16,-7-3 0 15,-3 5 0-15,-4 7 1 16,-7 1 1-16,-11-4-1 0,-6 3 1 15,-11 0 0-15,-8-6 0 16,1-1-1-16,-4-2 1 16,4 0-4-16,3-7 1 15,4 0-8-15,7-9 0 16,11 0-2-16,6-15 1 16</inkml:trace>
  <inkml:trace contextRef="#ctx0" brushRef="#br0" timeOffset="147548.0001">25753 3816 17 0,'10'-16'8'0,"1"1"0"0,-11 8 9 0,3 4-12 16,5-6 0-16,-8 2 2 15,-4 4 1-15,4-3-10 16,-4 0 1-16,-6 9 6 15,-4-3 1-15,-4 3-3 16,-7 13 1-16,1 3-2 16,-1 6 0-16,0 12-1 15,1 1 1-15,6 3-2 16,7-1 1-16,4-5 0 16,7 3 0-16,7-7 0 15,4-12 0-15,3-7 0 16,11-5 0-16,7-14 1 15,-1-5 0-15,-2-7-1 16,-8-6 0-16,-4-3 0 16,-3-4 0-16,-3 1 0 15,0 9 0-15,-4-6-1 0,-7 3 1 16,0 3-1-16,-4 3 0 16,-3 6-1-16,0 4 1 15,0 6-4-15,7 3 0 16,7 9-8-16,4-3 1 15,6 4-3-15,8 2 1 16</inkml:trace>
  <inkml:trace contextRef="#ctx0" brushRef="#br0" timeOffset="147699.8211">26042 4026 34 0,'-3'6'17'0,"3"-6"-18"16,0 0 29-1,0 0-28-15,7 0 1 0,3 0-8 16,4-3 0-16,0 0 1 16,1-3 0-16</inkml:trace>
  <inkml:trace contextRef="#ctx0" brushRef="#br0" timeOffset="148133.8835">26458 3769 29 0,'-10'-16'14'0,"-1"16"-5"16,8 0 20-16,-1 0-29 0,-3 0 0 15,0 0 0-15,-4 3 1 16,4 7-2-16,-3 2 1 15,3 4-1-15,0-4 1 16,0-2 0-16,7-1 0 16,3 4-1-16,4-1 1 15,7-2 0-15,7 2 1 16,15-2-1-16,10 2 0 16,-1 4 0-16,-2 0 0 0,-8 2 0 15,-7 1 0-15,-7 0 0 16,-6 6 0-16,-12 0 0 15,-6 7 1-15,-8-4-1 16,-3-3 1-16,-7 0-1 16,0 0 1-16,-1-6-2 15,1-10 0-15,0 1-4 16,0-10 1-16,3 0-6 16,1-10 1-16,6-12-2 15,4-15 1-15</inkml:trace>
  <inkml:trace contextRef="#ctx0" brushRef="#br0" timeOffset="148314.6431">26427 3741 36 0,'7'9'18'0,"17"-9"-17"16,-13 3 39-16,7 3-36 16,3-6 0-16,3 0 2 0,5 0 0 15,-1 0-8-15,0-6 0 16,-3 0 4-16,-1 0 1 15,-2-10-9-15,-5 3 0 16,22-5-9-16,-11-8 0 16</inkml:trace>
  <inkml:trace contextRef="#ctx0" brushRef="#br0" timeOffset="153553.2255">19629 4224 9 0,'0'0'4'0,"31"3"1"16,-17-6 5-16,8-4-8 16,-8 1 0-16,7 0 1 15,4-10 0-15,6 3-4 16,12 1 0-16,3-1 2 16,59 4 1-16,-13-10-1 15,17 0 0-15,8 4 0 16,3 5 0-16,-4-9 1 15,11 1 0-15,0 2 0 16,25-3 1-16,-29-3-1 16,-6 0 0-16,-1 3 0 15,36 1 1-15,-18 2-2 0,7-3 1 16,7 7-1-16,7 8 0 16,-10-2-1-16,17-6 1 15,4 2-1-15,-21-9 1 16,17 4-1-16,-3 2 0 15,-7 7 0-15,-15-10 1 16,1 1-1-16,-1 2 0 16,-6 4 0-16,-11-1 0 15,3-9 0-15,11 1 1 16,-7 2 0-16,0-9 0 0,0 3 0 16,18 0 0-16,-15 9 0 15,1-2 1-15,-11-10-2 16,10 6 1-16,-6 0-1 15,-4 10 0-15,-4-7 0 16,1 3 1-16,6-5-1 16,-3 2 0-16,7 0 0 15,-3-3 0-15,6 1 0 16,1 2 0-16,-8 6 0 16,-28 1 1-16,22-3-1 15,3-1 1-15,-4 4-1 16,-6-1 0-16,2-2 0 15,-6-4 1-15,7-3-1 16,4 0 0-16,6 4 0 16,-7-4 0-16,8 0 1 15,3-3 0-15,-4 9-1 0,-3-12 1 16,-3 3-1-16,10-3 1 16,0 3-1-16,0 4 1 15,-7-11-1-15,14 7 1 16,0 0-1-16,3 1 0 15,-10-5 0-15,11-2 0 16,0 6 0-16,-1 3 0 16,-13-2 0-16,10-5 0 15,0 11 0-15,-7 2 0 16,0-6 0-16,7 4 1 16,67-20-1-1,-21 7 0-15,-7 0 0 16,-25 3 0-16,-11 6 0 15,-6-6 0-15,-4-3-1 16,0-4 1-16,-11 4 0 16,11-3 1-16,-17 6-1 15,6-7 0-15,1 10 0 16,-12-3 1-16,8 9-1 16,-7 4 1-16,0 3 0 15,0-1 0-15,-4 10-2 16,-10 0 1-16,-25 0-7 15,-7 3 0-15,-4 4-5 16,-10-14 1-16</inkml:trace>
  <inkml:trace contextRef="#ctx0" brushRef="#br0" timeOffset="161662.626">2275 1753 24 0,'-14'-13'12'0,"28"-9"-7"0,-7 19 13 15,4-7-16-15,-7 1 1 16,3 0 2-16,-4 2 0 0,-3 7-5 15,-3 7 0-15,-15 2 5 16,4 10 0-16,-4 6-1 16,-3 6 1-16,-7 10-2 15,0-3 1-15,3-4-2 16,0 1 1-16,11-13-2 16,7 0 1-16,7-4-2 15,7-5 0-15,7 0-1 16,4-4 1-16,0 0 0 15,-4-6 0-15,3 7 0 16,1-4 0-16,-4-6 1 16,-3 10 0-16,-4-1 0 15,-14 0 0-15,-4 7 0 16,7 3 0-16,-17-7 0 16,4 4 1-16,-4-7-5 15,10-2 1-15,-3-7-7 0,21-7 1 16,11-11-7-16,13 2 1 15</inkml:trace>
  <inkml:trace contextRef="#ctx0" brushRef="#br0" timeOffset="161827.0093">2561 2116 47 0,'-17'10'23'0,"17"18"-25"0,0-28 41 16,7 0-40-16,-7 0 1 15,10-3-8-15,-6 6 0 0,6-3 3 16,1 0 1-16,3-3-9 16,7-4 0-16</inkml:trace>
  <inkml:trace contextRef="#ctx0" brushRef="#br0" timeOffset="162067.2247">2773 1662 53 0,'-4'0'26'0,"-3"-26"-28"16,7 33 53-16,0-7-51 15,0 3 1-15,0 9 0 16,0 10 1-16,0 3-2 16,7 10 0-16,4 9 1 15,-1-3 0-15,5-1-4 16,-5 4 1-16,-3 0-6 15,0 3 1-15,-7-3-6 0,0-16 0 16,0-3-4-16,0-6 1 16</inkml:trace>
  <inkml:trace contextRef="#ctx0" brushRef="#br0" timeOffset="162218.2593">2741 1950 45 0,'0'-3'22'0,"0"-6"-18"0,4-1 44 16,3 1-48-16,-7 9 0 0,10-10 0 15,8-5 1-15,14 5-6 16,6-9 0-16,12 1-9 16,-1-4 1-16,4 3-2 15,-7 6 0-15</inkml:trace>
  <inkml:trace contextRef="#ctx0" brushRef="#br0" timeOffset="162397.2484">3302 2028 62 0,'-4'7'31'0,"8"5"-49"15,-4-12 66-15,7 0-68 16,4 10 1-16</inkml:trace>
  <inkml:trace contextRef="#ctx0" brushRef="#br0" timeOffset="166975.3153">2505 3355 24 0,'0'-25'12'0,"-4"15"-2"0,4 10 13 16,0-6-20-16,0-3 1 0,0 2 2 15,0 1 1-15,0 6-10 16,0 3 1-16,0 13 4 15,0 9 1-15,0 13-2 16,0 24 1-16,-7 1-2 16,4 0 1-16,3 0 0 15,0-10 0-15,0 3 1 16,0-5 0-16,3-8-1 16,4 1 1-16,4-6 0 15,-1-16 0-15,12-6 0 16,-5-1 1-16,8-15-5 15,0 0 1-15,6-6-3 16,-13-3 0-16,3-4-3 16,0-3 1-16,-3 1-1 15,3 12 0-15,-7-7 2 16,0-2 1-16,0-1 2 0,4-6 0 16,-7 4 3-16,6-4 0 15,-6 3 1-15,10 4 0 16,-3-7 0-16,-4 0 1 15,-4 6 1-15,1 4 0 16,-4 6-1-16,-3-7 0 16,-4 10-1-16,-4 4 0 15,-7 2-1-15,1 13 1 16,-11-1-1-16,3 8 0 16,-3-8-1-16,10 7 1 15,-3 4-1-15,11-1 1 16,-4-3 0-16,7-3 0 0,7 0 0 15,-4-13 1-15,11 1 0 16,-3-10 0-16,10-10 0 16,0-5 0-16,-3-1-1 15,3-6 1-15,-3-9-2 16,3-7 1-16,-11 10-2 16,1 9 0-16,0 0 0 15,-4 10 0-15,-4 9 1 16,4 12 0-16,-7 7 0 15,0 0 1-15,0 12-3 16,4 1 1-16,6-1-12 16,19-12 0-16</inkml:trace>
  <inkml:trace contextRef="#ctx0" brushRef="#br0" timeOffset="168402.0507">3298 3393 36 0,'-7'-41'18'0,"4"19"-5"16,3 16 19-16,0 2-29 16,0 4 1-16,0 0-1 15,0 13 0-15,0 12-5 16,0 10 1-16,3 18 3 0,4 0 0 15,4 0-1-15,0 10 0 16,-1-10-1-16,1-9 0 16,-1 3-4-16,-3-3 0 15,4 0-4-15,-11-9 0 16,0-7-3-16,-11-3 1 16,1-6 1-16,-1-16 0 15,4-6 5-15,-3-10 1 16,-1-2 5-16,0-7 0 15,1 3 5-15,3-9 0 0,7 9 2 16,0 0 0-16,7 0-2 16,3 7 0-16,1-1-3 15,3-6 1-15,11 7-3 16,7-1 0-16,6 4-7 16,1-7 1-16,-7 4-5 15,-4-1 0-15,-7 4-5 16,-3-4 1-16</inkml:trace>
  <inkml:trace contextRef="#ctx0" brushRef="#br0" timeOffset="169092.4533">3581 3355 25 0,'-4'-44'12'0,"4"-9"-1"16,4 43 18-16,3-2-27 16,-7 2 1-16,0 4 1 15,3 12 1-15,4 4-6 16,-7 2 0-16,4 17 5 15,-4 8 0-15,7 13-2 0,-7 13 1 16,7 0-1-16,-7 3 0 16,0 6 0-16,4-22 1 15,3-3-2-15,-7-9 1 16,10-7 0-16,-6-6 0 16,3-6-1-16,3-16 0 15,8 3-1-15,-4-12 0 16,7-19-1-16,-3 3 0 15,10-16-1-15,-14 4 0 16,4-1 0-16,-1 7 1 16,-6 9-1-16,0 4 0 0,-1 5 1 15,1 10 1-15,-4 13-1 16,3 6 1-16,-10 2 0 16,0 11 1-16,0 2 0 15,0-5 1-15,0 2-4 16,4-12 0-16,3 6-4 15,4-13 0-15,10-2-3 16,-4-4 0-16,5-6-3 16,-1 0 1-16,-4-6 4 15,-6 6 1-15,0 0 7 16,-1 0 1-16,-3 0 3 16,4 0 0-16,-1 0 2 15,1-3 1-15,7-4-2 16,3-2 0-16,7-4-4 0,-3-2 1 15,3-4-1-15,0-6 0 16,-7 3-1-16,-3-9 0 16,-15-4 0-16,-3 1 0 15,-10 12 1-15,-1 3 1 16,1 19 0-16,-8 12 0 16,4 10 0-16,-4-3 1 15,8 28 0-15,-1-9 0 16,11 3-2-16,0-1 1 15,11 1-4-15,3-6 1 16,11-10-9-16,6-10 0 0,8-8-7 16,0-7 1-1</inkml:trace>
  <inkml:trace contextRef="#ctx0" brushRef="#br0" timeOffset="177260.5053">18902 3421 9 0,'0'-13'4'0,"14"-2"-3"16,-7 8 4-16,7 4-4 15,-3-6 0-15,-1-1 3 0,-3-2 0 16,4 2-4-16,-4 4 1 16,0 0 2-16,0-4 1 15,0 10 0-15,0-6 0 16,0 6-2-16,4-3 1 15,10-3-1-15,4 3 0 16,6-1-1-16,1 1 1 16,7-3-1-16,7 0 0 15,10 0 0-15,4 6 1 16,4-7 0-16,10 4 0 16,-4-6 0-16,5-1 1 15,6 1-1-15,3 6 1 0,-6-7-2 16,3 4 1-16,0 0-1 15,-7 6 0-15,-3-10 0 16,-4 1 0-16,-7 3-1 16,-11 3 1-16,-10-4-1 15,-7 4 0-15,-4 0-1 16,-10 0 1-16,-4 6-5 16,-4 0 0-16,1 0-6 15,3 4 1-15</inkml:trace>
  <inkml:trace contextRef="#ctx0" brushRef="#br0" timeOffset="177725.3342">20101 3126 20 0,'-21'-9'10'0,"0"-1"-5"0,21 7 10 16,-4 3-15-16,4 0 1 16,0-6-1-16,7 6 1 0,4 3-2 15,3-3 1-15,4 3 1 16,7 6 0-16,6-5 1 15,5-1 0-15,-5 0 0 16,1 0 0-16,3 3 1 16,4-6 1-16,0 10-2 15,0-7 1-15,0 3-1 16,-8 3 0-16,-3-2 0 16,-3 5 0-16,-4 4-1 15,-7 3 1-15,-6-4-1 16,-16 4 0-16,-9 3 0 15,-11 3 0-15,-11 4 1 16,-4 2 0-16,-16-3 0 16,2-3 0-16,-3-6-7 15,0 0 1 1</inkml:trace>
  <inkml:trace contextRef="#ctx0" brushRef="#br0" timeOffset="178955.4451">24201 2536 11 0,'-25'-28'5'0,"-7"3"3"15,22 9 5-15,-8 7-12 0,-7-10 0 16,4 7 0-16,-7-4 1 15,-15 7-3-15,-16-1 1 16,-5 1 1-16,-3 3 0 16,-11 2 0-16,1 8 0 15,-11 5 0-15,-8 16 1 16,8 0 0-16,3 10 0 16,4 12-1-16,11-3 1 15,10-7-1-15,7 16 0 16,3 7-1-16,5 12 1 0,9 0-1 15,8 0 0-15,10 10 1 16,8-19 0-16,10-1 0 16,10 7 0-16,8 4 1 15,21-11 0-15,10 1 0 16,22-10 1-16,14 1-1 16,10-11 0-16,4-8-1 15,6-13 1-15,12-3-1 16,-15-7 0-16,7-12 0 15,-6-9 1-15,-1-16-1 16,-3-7 0-16,0-8-1 16,-4-4 1-16,0-6-1 15,-7 3 1-15,-7-7-1 16,-14 1 1-16,-14-4-1 16,-10-2 1-16,-19-1-1 15,-16 1 0-15,-16 2 0 16,-23 1 0-16,-8-1 0 15,-14 1 0-15,-11-4 0 0,1 4 0 16,7-7-5-16,10 10 1 16,14 12-7-16,4 7 1 15</inkml:trace>
  <inkml:trace contextRef="#ctx0" brushRef="#br0" timeOffset="180351.1593">7281 3324 17 0,'11'6'8'0,"-11"-31"-1"0,0 22 9 15,0-7-11-15,0-2 0 16,-7 2 4-16,3 1 0 16,4-1-11-16,-7 7 1 15,0 3 8-15,-3 0 1 16,-4 13-3-16,-8 18 0 16,1 10-1-16,4 9 0 15,-8 7-2-15,7 2 1 16,11-6-3-16,-3-5 1 15,10-14-1-15,10-6 1 16,-3-12-1-16,11-4 0 0,7-8 0 16,-1-11 0-16,4-8 0 15,4-14 0-15,-7-5 0 16,-4 6 0-16,-7-1 0 16,-7-5 1-16,-10 6-1 15,-4-4 0-15,-7 10 0 16,-1-3 1-16,5 7 0 15,-1 2 0-15,4 3-1 16,0 4 0-16,7 3-4 16,7-1 1-16,7 7-7 15,8 4 1-15,6 2-6 16,-4 0 0-16</inkml:trace>
  <inkml:trace contextRef="#ctx0" brushRef="#br0" timeOffset="180502.1632">7528 3537 30 0,'7'31'15'0,"-14"-37"-11"0,7 6 22 16,7 0-26-16,-7 0 0 15,0 0-2-15,7-10 0 16,0 10-6-16,8-18 1 16,2 8-2-16,-6 1 0 15</inkml:trace>
  <inkml:trace contextRef="#ctx0" brushRef="#br0" timeOffset="181043.9693">7758 3436 38 0,'-4'-6'19'0,"1"6"-20"15,3-3 38-15,-8 3-34 16,5 0 0-16,-4 0 0 16,3-6 0-16,1 6-5 15,-1-3 1-15,4-1 1 16,4-5 1-16,10-3-2 15,-3-4 1-15,10 3-2 0,7 1 1 16,4 2-1-16,-1-2 1 16,5 2 0-16,3 4 1 15,-1 3 0-15,-6 3 0 16,-7 0 1-16,-8 0 0 16,-6 9 0-16,-11 7 1 15,-7 6 0-15,-4 3 1 16,-3 10-1-16,-10-4 1 15,2 3-2-15,1-2 1 16,4-4-2-16,2-3 1 16,5-9-1-16,10-4 0 15,3-2 0-15,8-10 0 0,17-10 0 16,0 1 0-16,4 3 0 16,0-7 0-16,3-3-2 15,-10 1 1-15,0 9-8 16,-4-7 0-16,7 4-5 15,-3-1 0-15</inkml:trace>
  <inkml:trace contextRef="#ctx0" brushRef="#br0" timeOffset="182183.7612">8946 3117 27 0,'18'-10'13'0,"3"-9"-2"0,-21 19 13 15,0 0-19-15,0 0 0 16,0 0 3-16,-7 13 1 16,-7 9-11-16,-11 15 0 15,-3 7 7-15,-7 13 1 16,-7 21-3-16,-11 1 1 0,0-4-3 16,7 0 0-16,11-15-2 15,3-10 0-15,14-19-5 16,11-9 0-16,7-19-7 15,11-6 1-15,10-12-3 16,4-4 0-16</inkml:trace>
  <inkml:trace contextRef="#ctx0" brushRef="#br0" timeOffset="182408.8799">8728 3324 31 0,'-18'-29'15'0,"18"-5"-3"15,0 21 28-15,0 4-35 16,0-1 1-16,0 4 1 15,0 0 1-15,0 6-11 16,7 9 1-16,0 4 7 16,4 6 0-16,-1 6-3 15,1 6 1-15,0 4-2 0,-1-1 1 16,4-3-3-16,0 1 1 16,4 2-5-16,3-5 0 15,4-11-6-15,0 7 0 16,6-9-7-16,-10-3 1 15</inkml:trace>
  <inkml:trace contextRef="#ctx0" brushRef="#br0" timeOffset="182589.1179">9123 3515 26 0,'14'-16'13'0,"7"10"0"0,-17 6 15 0,-4 0-22 15,0 0 1-15,0 16 3 16,-4-1 0-16,1 13-13 15,-4 1 0-15,7-1 8 16,-4 0 1-16,8 3-14 16,3-2 1-16,7-1-8 15,0-6 0-15</inkml:trace>
  <inkml:trace contextRef="#ctx0" brushRef="#br0" timeOffset="189915.1404">12764 2991 13 0,'3'0'6'0,"1"-28"2"0,-4 28 6 15,7-6-11-15,0 3 1 16,0-7 4-16,3 7 0 15,1 0-8-15,-4 0 0 16,0 3 7-16,0 0 0 16,-7 0-1-16,0 0 1 15,-3-3-2-15,-8 6 0 16,-7 16-1-16,-6 2 0 16,-1 5-2-16,-3 8 1 15,-4-9-1-15,-3 7 0 16,10-11-1-16,0 1 0 0,4-6-1 15,3 0 1-15,11-4-1 16,7 4 0-16,11-16-1 16,3 9 1-16,-3 1-1 15,3-1 1-15,3 4 0 16,5 2 0-16,2 1-1 16,8-6 0-16,7-1-4 15,0-3 0-15,-1 0-8 16,5-2 1-16,-4-4-3 15,-4-4 1-15</inkml:trace>
  <inkml:trace contextRef="#ctx0" brushRef="#br0" timeOffset="190230.0474">12495 3436 27 0,'-56'10'13'0,"7"-1"-1"0,41-6 21 16,-2 1-31-16,3-4 1 16,0 3 2-16,3-3 0 15,8 0-5-15,10 0 0 16,7 0 4-16,14 0 1 15,1 3-2-15,-1 0 1 0,-3 16-2 16,-4-16 1-16,0 6-2 16,0 10 0-16,4-6-8 15,0-1 1 1,3-2-10-16,0 2 1 0</inkml:trace>
  <inkml:trace contextRef="#ctx0" brushRef="#br0" timeOffset="201115.4373">14150 2778 30 0,'3'0'15'0,"8"-3"2"16,-11 3 15-16,0 0-27 16,-3 9 1-16,3 4 2 15,-4 9 1-15,0 18-12 16,1 11 1-16,-1 2 7 15,1 3 0-15,3 4-4 16,-4-7 1-16,4-6-2 16,-3-3 0-16,3 0-7 15,0-13 0-15,0-9-8 16,7-9 0-16,-4 0-2 16,4-7 1-16</inkml:trace>
  <inkml:trace contextRef="#ctx0" brushRef="#br0" timeOffset="201835.517">14376 2922 37 0,'-11'-3'18'0,"-3"-6"-16"0,14 2 35 16,0-2-35-16,0-4 1 15,0-2 0-15,4-1 0 16,6-3-4-16,8 4 0 16,6 2 2-16,8 4 1 15,0-7-1-15,0 7 0 16,3 9-1-16,4-4 1 0,0 4-1 15,-8 10 1-15,-6 9 0 16,-14 6 0-16,-8 12 0 16,-10 7 1-16,-11 0 0 15,-3 9 1-15,-7-6 0 16,0-3 1-16,3-6-2 16,8-4 1-16,2-18-2 15,8 3 1-15,11-6-2 16,10-7 0-16,4-6-2 15,10-6 1-15,7 2-5 16,4-14 0-16,0-4-5 16,-4 9 1-16,0-3-7 15,1 4 1-15</inkml:trace>
  <inkml:trace contextRef="#ctx0" brushRef="#br0" timeOffset="202032.6297">15074 3038 49 0,'4'-3'24'0,"-25"25"-28"0,14-16 44 16,-4 10-40-16,-3 3 0 16,-7 6 0-16,3 6 0 15,0-3-5-15,4 4 0 16,7-7-9-16,7 3 1 0</inkml:trace>
  <inkml:trace contextRef="#ctx0" brushRef="#br0" timeOffset="202405.5324">15371 2891 41 0,'-11'3'20'0,"-17"13"-17"15,14-7 28-15,-4 4-27 16,-7 18 1-16,1 7 1 16,2-1 0-16,5-2-9 15,6 2 1-15,4-12 4 0,14 0 1 16,11-9-3-16,3-3 1 15,4-13-2-15,3-10 1 16,-3 1-1-16,-4-7 1 16,-4-6 0-16,-6-9 0 15,-4-7 0-15,-3 10 0 16,-4-6 0-16,0 5 0 16,3 1-4-16,1 12 1 15,3-2-9-15,3 8 1 16,15 1-4-16,0 6 1 15</inkml:trace>
  <inkml:trace contextRef="#ctx0" brushRef="#br0" timeOffset="202766.8203">15833 2847 28 0,'0'-6'14'0,"0"3"-4"15,-7 6 23-15,-7 3-28 16,-4 3 0-16,-3 1 2 16,0 12 0-16,-1 9-9 15,1-6 0-15,4 13 6 16,6-10 0-16,7-3-3 16,4-3 1-16,8 0-2 15,2-3 1-15,4-10-1 16,4-3 0-16,3-9 0 15,0 0 0-15,0-6-1 0,-7-7 1 16,1-3-1-16,-8-9 1 16,-4 0-3-16,-3 3 0 15,0 0-3-15,0 6 1 16,4 3-6-16,6 4 0 16,11 5-3-16,4 4 1 15</inkml:trace>
  <inkml:trace contextRef="#ctx0" brushRef="#br0" timeOffset="203021.2334">16136 2900 36 0,'4'0'18'0,"-11"10"-19"0,-1-10 34 0,-6 12-30 15,-3 10 0-15,-4 6 2 16,-1 4 0-16,8-1-7 15,4-3 1-15,6 1 3 16,8-14 1-16,10 1-2 16,7-7 0-16,7-9-1 15,4 0 0-15,-4-15 0 16,-3 2 0-16,-4-3-2 16,-3-15 1-16,-4 3-3 15,-4-4 1-15,-6-2-9 16,-8-1 0-16</inkml:trace>
  <inkml:trace contextRef="#ctx0" brushRef="#br0" timeOffset="230631.7349">2526 5343 27 0,'7'-28'13'0,"-18"-10"-2"16,11 16 14-16,0 0-23 16,0-6 0-16,-7 0 3 15,4 0 0-15,3 6-4 16,-11 3 0-16,1 6 5 16,-5 10 0-16,1 13-1 0,-14 2 0 15,7 23-2-15,3 8 1 16,4 5-3-16,4-5 0 15,3 4-1-15,17-9 0 16,1-3-1-16,10-10 1 16,7-7 0-16,0-2 1 15,4-13 0-15,0-6 0 16,-4-9 0-16,-7-7 0 16,-3-3-1-16,-7-6 1 15,-4-7-1-15,-4 1 1 16,4-1-1-16,-14 7 1 0,4 3-1 15,3 6 1-15,0 3-1 16,0 4 1-16,0 6-1 16,0 6 1-16,3 6-2 15,8 13 1-15,6 9-1 16,-6 6 1-16,7 4-1 16,3 15 1-16,-11-6 0 15,1 7 0-15,-4-1 0 16,3-3 1-16,-6 7 0 15,3-4 0-15,-7-6 1 16,-7-9 1-16,-7-4 0 16,3-9 0-16,-13-6-3 15,-1-13 0-15,-3-6-6 16,0-19 1-16,10-6-8 16,14-6 0-16,15-7-6 15,17 4 1-15</inkml:trace>
  <inkml:trace contextRef="#ctx0" brushRef="#br0" timeOffset="230990.516">2822 5265 42 0,'-7'6'21'0,"21"6"-16"0,-14-12 35 16,4-3-39-16,3 6 1 16,3 10 1-16,-6 6 1 15,3 3-4-15,4 6 0 16,-4 0 2-16,-4 4 1 15,-3-11-1-15,0-2 1 0,0 0-2 16,0-6 1-16,0-4-2 16,0-3 0-16,-10 1-1 15,3-7 1-15,-4-13-2 16,0-3 1-16,1-9-2 16,-1-9 1-16,1-1 0 15,-1 1 1-15,4 6 1 16,3 3 0-16,4-1 0 15,0 4 0-15,11 1 1 16,0 2 0-16,-1 3-1 16,1 3 0-16,6 1-5 15,-6 9 0-15,0-7-10 16,6 7 1-16,-6 10-1 16,-1 2 0-16</inkml:trace>
  <inkml:trace contextRef="#ctx0" brushRef="#br0" timeOffset="231370.1893">3119 5302 37 0,'0'0'18'0,"0"-50"-7"0,0 53 36 15,3 3-44 1,4 7 1-16,-3 6-1 15,3 3 1-15,-4 0-6 16,4 9 1-16,4 0 3 16,-11-2 0-16,7-11-8 15,-4 1 1-15,5-9-8 16,-8-4 0-16,3-6-3 16,4-16 1-16</inkml:trace>
  <inkml:trace contextRef="#ctx0" brushRef="#br0" timeOffset="231803.7988">3080 5045 37 0,'-32'-22'18'0,"46"6"-22"0,-14 10 32 16,11 0-29-16,-1 0 1 15,8 6-9-15,10 0 0 16,-3 3 6-16,3 3 0 16,-7 3-6-16,4 7 1 15,-4 3 4-15,0 9 0 16,-3-3 8-16,-4 4 0 15,4 2 6-15,-1 3 0 16,-6 1 2-16,3-4 1 0,-3-3-4 16,3 4 0-16,-4-10-4 15,-6-3 1-15,3-7-3 16,-7-2 1-16,0-1-2 16,0-12 0-16,-7-7-2 15,3-5 0-15,4-17-2 16,0-2 0-16,11-4-2 15,-1 1 1-15,12 5-2 16,-5 1 1-16,4 12 1 16,-6 10 1-16,2 9 0 15,1 6 1-15,-4 13 1 16,0 15 0-16,-10-2 0 16,3 8 1-16,-4 7-1 15,4-6 0-15,4-3-4 16,-1-13 0-16,8-9-6 15,7-10 1-15,10-12-3 0,-3-7 0 16</inkml:trace>
  <inkml:trace contextRef="#ctx0" brushRef="#br0" timeOffset="232206.5899">3895 5261 37 0,'10'-34'18'0,"-10"18"-15"0,0 4 37 16,0 2-35-16,-7 17 0 15,-3-14 1-15,-1 23 1 16,4-10-9-16,-4 10 0 15,1 9 6-15,-4 3 0 0,0-3-3 16,3 7 1-16,7-1-2 16,4-6 1-16,4-6 0 15,3-6 0-15,4-7-1 16,-1-9 1-16,8-7-1 16,-8-15 1-16,5-9-1 15,-1-10 0-15,-4-10-2 16,1 14 0-16,-8-36 0 15,4 1 0-15,-7-6 0 16,-7 18 0-16,4 13 2 16,3 12 0-16,-7 7 1 15,7 18 1-15,0 20 0 16,0 21 1-16,-4 13 0 16,4 18 1-16,4 19-1 15,6 10 0-15,8-12-1 16,0-1 1-16,3-12-3 15,0-10 1-15,-3-12-8 0,3-13 0 16,-7-6-9-16,0-10 0 16,-3-12-3-16,-1-12 1 15</inkml:trace>
  <inkml:trace contextRef="#ctx0" brushRef="#br0" timeOffset="232450.4503">4247 5356 52 0,'-14'12'26'0,"25"-9"-37"0,-11-3 50 0,3 0-63 15,15-9 0-15</inkml:trace>
  <inkml:trace contextRef="#ctx0" brushRef="#br0" timeOffset="244323.4793">7211 5029 37 0,'10'-22'18'0,"1"4"-11"0,-11 18 19 16,0 0-25-16,0 0 1 15,-11-7 2-15,1 11 0 16,-4 8-5-16,3 16 1 16,-3 16 3-16,-11 10 0 15,11-1-1-15,-3-6 0 31,24 6-1-31,3-12 0 16,11-19 0-16,11-16 0 16,3-12 0-16,4-16 0 15,4-3 0-15,-15-3 0 0,-4-10 0 16,-6-3 1-16,-11 4-1 16,-7 5 0-16,-3-2 0 15,-1 12 0-15,-3 3-1 16,3 6 0-16,4 1-4 15,8-4 0-15,6 10-11 16,14 6 1-16,0 6-1 16,4 4 0-16</inkml:trace>
  <inkml:trace contextRef="#ctx0" brushRef="#br0" timeOffset="244460.4708">7691 5199 46 0,'-7'25'23'0,"14"-22"-22"15,-7 0 46-15,0-3-48 16,0-6 1-16,3 12-11 0,1-12 0 16,3-4 2-16,7-5 1 15</inkml:trace>
  <inkml:trace contextRef="#ctx0" brushRef="#br0" timeOffset="244937.4898">7997 4992 26 0,'0'6'13'0,"-10"-22"4"0,6 16 9 15,-3 0-23-15,0 0 0 16,-3-9 1-16,-4 6 1 0,3-3-7 16,0 6 0-16,8-4 3 15,-4-2 1-15,14-3-2 16,-4-1 0-16,15-2-1 15,3 2 0-15,11 4 0 16,-4 6 1-16,0-3-1 16,-6 12 1-16,-5 1 0 15,-3 2 1-15,-10 10-1 16,-11 3 1-16,-4 10 1 16,-6-7 1-16,2 0-1 15,1-3 1-15,7 1-2 16,0-8 1-16,7-2-1 15,7-3 1-15,4-7-2 16,10 3 0-16,0-9-1 16,4 0 1-16,0 10 0 15,-11-4 0-15,0 13 0 0,-7 0 1 16,-7 6 0-16,-11-7 0 16,-3 4-1-16,-7-6 1 15,-7-3 0-15,7-4 0 16,-1-3-5-16,5 7 1 15,-1-16-6-15,8 3 0 16,3-13-5-16,3 1 0 16</inkml:trace>
  <inkml:trace contextRef="#ctx0" brushRef="#br0" timeOffset="245164.6925">8791 4810 39 0,'0'-6'19'0,"4"15"-6"16,-4-6 32-16,-4 10-44 15,1-1 1-15,-18 26 0 16,-15 9 1-16,1 9-4 16,0 4 1-16,-1 9 0 15,5-19 1-15,2 0-7 16,8-9 1-16,4-10-11 15,10-18 1-15</inkml:trace>
  <inkml:trace contextRef="#ctx0" brushRef="#br0" timeOffset="245374.8911">8558 4920 64 0,'0'3'32'0,"4"-9"-35"0,-4 6 55 16,10 9-50-16,5 3 0 15,-8 4 0-15,7 3 0 16,3 15-3-16,5-8 0 16,-5 11 0-16,8 1 1 15,0-1-9-15,-4-5 0 0,0-10-9 16,7-13 0-16,4 1-1 16,0-10 0-16</inkml:trace>
  <inkml:trace contextRef="#ctx0" brushRef="#br0" timeOffset="245510.8529">9017 5108 49 0,'-7'0'24'0,"7"9"-16"16,3-2 49-16,-3 8-55 15,4 10 0-15,-4 10 0 16,4 9 1-16,-1 0-12 16,8 9 1-16,-11 0-9 15,0-6 0-15</inkml:trace>
  <inkml:trace contextRef="#ctx0" brushRef="#br0" timeOffset="246382.0057">9680 5073 25 0,'-14'0'12'0,"21"3"4"15,-7-3 12-15,0 0-25 16,7 0 0-16,7-3 3 15,8 0 1-15,9 3-9 16,-3-9 1-16,4-10 5 16,11 6 0-16,6 1-2 15,4 2 0-15,-4 4-3 16,-6 0 0-16,-8 3-5 0,-7 3 1 16,-7 3-9-16,-3 3 0 15</inkml:trace>
  <inkml:trace contextRef="#ctx0" brushRef="#br0" timeOffset="246604.8311">10005 4829 41 0,'-21'-19'20'0,"17"10"-8"0,4 5 31 0,0 4-42 15,0-6 0-15,0 12 0 16,0 7 1-16,0 9-3 15,0 9 1-15,0 7 1 16,0 6 0-16,0 3-5 16,0 12 0-16,4-5-8 15,3-1 1-15,3 0-4 16,4-12 0-16</inkml:trace>
  <inkml:trace contextRef="#ctx0" brushRef="#br0" timeOffset="247146.0949">10735 4644 33 0,'0'-10'16'0,"-14"1"-10"0,10 9 27 0,-6 6-31 16,-8 13 0-16,-3 0 3 16,-4 12 0-16,-3 10-6 15,0 9 0-15,3-3 4 16,8-6 0-16,6 3-1 16,11-7 0-16,11-5-1 15,6-7 0-15,11-16-1 16,4-9 1-16,0-9-1 15,0-1 0-15,3-11-1 16,-3-8 1-16,-1-8-1 16,-9-10 0-16,-5-10 0 15,-3 7 0-15,-7 6 0 16,0 6 1-16,-7 13-3 16,-3 10 0-16,3 15-9 15,7 6 0-15,0 3-2 0,0 4 1 16</inkml:trace>
  <inkml:trace contextRef="#ctx0" brushRef="#br0" timeOffset="247297.0404">11067 4998 42 0,'-32'3'21'0,"50"13"-19"0,-15-16 41 15,4 0-43-15,0 0 0 16,0 0-16-16,4 0 1 0,3 0 9 15,0-10 1-15</inkml:trace>
  <inkml:trace contextRef="#ctx0" brushRef="#br0" timeOffset="248798.5719">11331 4700 24 0,'25'-25'12'0,"-4"9"-2"16,-14 7 13-16,0-7-20 16,-3 16 1-16,-1 0 2 15,-3 7 0-15,-3 11-7 16,-4 1 0-16,-4 9 4 16,0-2 1-16,1 8-2 15,3-6 0-15,0 0-2 16,10 1 0-16,8-14 0 0,10 1 0 15,7-7-1-15,8-5 1 16,-1-4 1 0,0 6 0-16,0-3-1 0,-3 6 0 15,-11 7 0-15,-10 0 1 16,-11 3-1-16,-7 6 1 16,-4 3-2-16,1-3 0 15,-11 16-1-15,-1-26 0 16,-6-2-5-16,3-10 0 15,1-6-6-15,10-13 0 16</inkml:trace>
  <inkml:trace contextRef="#ctx0" brushRef="#br0" timeOffset="248965.1789">11462 4684 48 0,'3'-9'24'0,"8"25"-17"0,-8-16 45 0,8 0-51 16,0 0 1-16,-1-3 0 15,1-4 0-15,3 4-7 16,0-3 1-16,0-3-6 16,4-1 1-16,6 1-8 15,1 9 0-15</inkml:trace>
  <inkml:trace contextRef="#ctx0" brushRef="#br0" timeOffset="249699.5363">12192 4481 34 0,'25'-29'17'0,"-8"14"-7"0,-17 15 18 0,0 0-23 15,0 0 1-15,-3 3 1 16,-8 22 0-16,-6 6-10 16,-8 16 1-16,-3 10 6 15,-4 2 0-15,0 4-3 16,0-6 0-16,4-14-6 15,11-8 1-15,6-7-10 16,11-9 1-16,7-3-2 16,4-7 1-16</inkml:trace>
  <inkml:trace contextRef="#ctx0" brushRef="#br0" timeOffset="249894.3039">11977 4637 47 0,'-14'-12'23'0,"17"3"-15"15,1 2 47-15,3 4-54 0,0 3 1 16,7 3 1 0,0 13 0-16,4 9-4 0,-4 0 1 15,0 13 2-15,0-4 0 16,0 10-6-16,4-6 1 16,3-7-9-16,4-6 1 15,6-6-8-15,1 0 1 16</inkml:trace>
  <inkml:trace contextRef="#ctx0" brushRef="#br0" timeOffset="250222.9433">12382 4954 37 0,'0'-19'18'0,"0"-3"-19"0,4 13 26 0,7-4-26 15,10-2 1-15,0 2 1 16,-3 1 0-16,-1 9-1 15,-3-1 0-15,8-2 1 16,-1 6 0-16,-4 0 0 16,-3 3 0-16,-3 7 0 15,-7 15 1-15,-8 0 1 16,-7 3 0-16,-17 10 1 16,7-7 1-16,-14 13 0 15,-1 3 0-15,5-6-1 16,10-7 1-16,6-12-3 15,15 0 1-15,7-16-2 16,18-2 0-16,10-11-6 0,4-5 1 16,-3-1-10-16,2 4 1 15,5-10-2-15,-5 16 0 16</inkml:trace>
  <inkml:trace contextRef="#ctx0" brushRef="#br0" timeOffset="251050.0171">13720 4418 44 0,'0'0'22'15,"10"9"-22"-15,-10-9 22 0,0 0-20 16,-3 0 0-16,-4 10 2 16,-8 2 1-16,-6 10-6 15,-14 3 0-15,0 7 4 16,-4-1 0-16,-3 7-1 15,3-4 1-15,3-6-2 16,8-6 0-16,4 0 0 0,13-3 0 16,4-3-1-16,10-1 0 15,12 1 0-15,9-6 0 16,8-4 0-16,7 0 0 16,3 0 0-16,0 1 0 15,-3-1-3-15,0 3 1 16,-4 1-6-16,-3-7 0 15,-7 6-6-15,-8 4 0 16</inkml:trace>
  <inkml:trace contextRef="#ctx0" brushRef="#br0" timeOffset="251259.4501">13441 4948 42 0,'-32'-3'21'0,"22"-16"-9"0,10 16 34 0,0 0-44 16,0 3 1-16,0 0-1 16,7-3 1-16,10 3-5 15,1 3 1-15,10 0 2 16,7 0 1-16,4 6-5 16,3 1 0-16,-3-10-9 15,0 9 1-15</inkml:trace>
  <inkml:trace contextRef="#ctx0" brushRef="#br0" timeOffset="257534.5577">14686 4399 35 0,'-25'-3'17'0,"11"-3"-8"0,7-4 17 16,0 7-26-16,4-6 0 0,-4 6 2 15,3-7 1-15,1 4-2 16,3-3 0-1,3-1 2-15,8 1 0 0,6-1-1 16,5 1 1-16,6 0-1 16,0-1 0-16,0 7-2 15,-3 3 1-15,0 0-1 16,-4 6 1-16,-4 10 0 16,-10 6 1-16,-3 3 0 15,-8 9 1-15,-3 10 0 16,-7-3 1-16,-3-3 0 15,3 3 0-15,-1-7-1 16,1-3 1-16,4-6-2 16,10-3 1-16,0-12-2 15,10-1 0-15,8-6-1 16,3-9 0-16,14 0-4 0,4-13 0 16,11 3-6-16,-5-2 1 15,-2-1-8-15,3-6 0 16,-8 6-1-16,-6 9 1 15</inkml:trace>
  <inkml:trace contextRef="#ctx0" brushRef="#br0" timeOffset="257834.7896">15325 4230 46 0,'0'-13'23'0,"-4"13"-18"0,4 0 46 0,0 0-49 16,0 0 0-1,0 3 1-15,-3 1 0 0,-4-1-3 16,-8 6 0-16,-2 13 3 16,-4 6 0-16,-1 0-1 15,5-6 0-15,3 0-1 16,3 0 0-16,4 0-1 16,7 3 0-16,11-9-1 15,6 3 1-15,12-10-2 16,2-6 1-16,-2-6-4 15,-1-3 1-15,0-3-5 16,-3 2 1-16,-4 1-8 16,4 0 1-16,-4 6-2 15,-4 0 1-15</inkml:trace>
  <inkml:trace contextRef="#ctx0" brushRef="#br0" timeOffset="258000.5026">15515 4264 35 0,'-17'-28'17'0,"13"50"-2"0,4-22 32 15,-4 0-43-15,-3 3 1 16,0 3 1-16,-3 10 1 16,-1 12-9-16,1-6 0 15,-1 19 3-15,4 3 1 16,-7 9-11-16,7 1 0 16,0-4-8-16,14 6 0 0</inkml:trace>
  <inkml:trace contextRef="#ctx0" brushRef="#br0" timeOffset="258210.7948">15748 4518 40 0,'0'10'20'0,"-21"24"-10"15,14-18 27-15,-7 12-38 16,-4 3 1-16,0 1-8 16,1 2 0-16,3 1-1 15,7 2 0-15</inkml:trace>
  <inkml:trace contextRef="#ctx0" brushRef="#br0" timeOffset="258570.4385">16115 4374 34 0,'-14'9'17'0,"-18"1"-7"0,21-4 21 15,1 0-30-15,-4 10 1 16,0 6 3-16,0 6 1 15,3-3-7-15,4 4 0 0,7-7 3 16,0 3 1-16,7 0-2 16,7-16 1-16,4-3-3 15,3-6 0-15,0 0-1 16,4-6 1-16,-4-10-1 16,-3-2 1-16,-4-11 0 15,-4 4 0-15,-3-3 1 16,-7 3 0-16,0 0 0 15,0 6 0-15,-3 7-4 16,3 12 1-16,0 3-10 16,7 3 0-16</inkml:trace>
  <inkml:trace contextRef="#ctx0" brushRef="#br0" timeOffset="258930.7769">16492 4405 29 0,'-7'-9'14'0,"-10"6"5"0,17 6 16 15,-7-6-32-15,-4 12 1 16,-7-6 2-16,-3 10 0 16,-3 9-7-16,2 9 0 15,5 1 4-15,6-1 1 16,1 3-2-16,10-2 0 0,0-7-2 15,14-9 0-15,0-4-3 16,7-6 1-16,-3-15-2 16,-1-7 1-16,4 1 0 15,-7-7 0-15,1-10 1 16,-5 4 0-16,-3 0 2 16,-3 3 1-16,-1-7 0 15,1 10 1-15,-4-3-3 16,3 7 1-16,-3 5-8 15,0 13 0-15,11-9-6 16,7 12 1-16</inkml:trace>
  <inkml:trace contextRef="#ctx0" brushRef="#br0" timeOffset="259230.9401">16828 4368 49 0,'-15'-19'24'0,"1"63"-24"0,7-41 44 16,-3 3-42-16,-4 10 0 15,-1 3 1-15,5 6 1 16,3 3-5-16,7-9 0 16,7 6 2-16,7-3 1 15,0-6-2-15,7-7 1 16,4-9-2-16,3-6 1 15,-3-4-1-15,-4-2 1 0,-3-7-2 16,-11-3 1-16,-7 0-3 16,-4-3 0-16,-6-3-7 15,-5 9 1-15,1 3-6 16,-14 7 1-16</inkml:trace>
  <inkml:trace contextRef="#ctx0" brushRef="#br0" timeOffset="264111.381">2473 6550 26 0,'11'3'13'0,"-1"-31"-3"16,-10 28 14-16,0-6-21 16,0-3 0-16,0-4 3 15,-3-3 0-15,-4-3-6 16,-4 4 1-16,0 5 5 0,-6 7 1 16,3 3-1-16,-4 10 0 15,-10 12-2-15,7 15 1 16,3 17-2-16,14 2 0 15,4 22-2-15,11-9 1 16,10 4-3-16,7-4 1 16,-6-7-6-16,-5-8 0 15,4-4-6-15,1-6 1 16,-15-7-6-16,3-9 1 16</inkml:trace>
  <inkml:trace contextRef="#ctx0" brushRef="#br0" timeOffset="264246.8437">2275 6945 37 0,'18'-37'18'0,"31"-13"-22"16,-34 43 30-16,9-5-27 15,8 6 0-15,-4-1-13 16,4 1 1-16,0 0 11 16,14 3 0-16</inkml:trace>
  <inkml:trace contextRef="#ctx0" brushRef="#br0" timeOffset="264726.7542">2741 6776 41 0,'0'6'20'0,"-11"10"-21"16,4-10 39-16,4 23-36 15,-8-1 0-15,-6 0 2 16,6-3 0-16,1 0-5 16,2 3 0-16,8-6 2 0,0 0 1 15,8-12-1-15,6-4 0 16,3-6-2-16,-6 0 1 15,-4-3-1-15,3-3 1 16,1-1-1-16,-11-5 1 16,4-1 0-16,-4-3 0 15,7 10-1-15,-7-13 1 16,3-3-1-16,11 1 1 16,-3-1-1-16,10 3 1 15,0-3-1-15,-3 9 1 0,3 4 0 16,0 9 1-16,-3 3 0 15,-8 13 0-15,1-4 0 16,0 7 1-16,-4 0-1 16,-4 0 0-16,4-1 0 15,4-5 1-15,-11-4-2 16,3-5 1-16,-3-1 0 16,0-3 0-16,-3 0 0 15,3-16 1-15,-11-6-2 16,4 3 1-16,4-3-1 15,3-3 1-15,3-9-3 16,8 2 0-16,6 4-3 16,-3 3 0-16,11 0-4 15,0 3 0-15,0 9-7 16,-1 10 1-16</inkml:trace>
  <inkml:trace contextRef="#ctx0" brushRef="#br0" timeOffset="265326.5135">3242 6785 25 0,'-4'-31'12'0,"15"15"1"0,-11 16 14 15,0-6-24-15,-7 0 0 0,3 3 4 16,-6 3 0-16,-1 3-8 16,-6 9 1-16,-1 1 5 15,-3 3 0-15,10-4-1 16,-6 10 0-16,6 10-2 16,8-4 0-16,6-9-1 15,4-1 0-15,4 1-1 16,3-9 0-16,3-4 0 15,5-9 0-15,-5-7-1 16,-6 4 0-16,-1-3 1 16,1-10 0-16,0-6-1 15,-4 0 1-15,-4 0 0 16,4 6 0-16,-7 3 1 16,7 4 0-16,-14 2-1 15,7 1 1-15,0 9-1 0,7 6 1 16,-7 0-1-16,4 10 0 15,6 3-1-15,8 12 1 16,3 13-1-16,0 0 1 16,8 12-1-16,-1-5 1 15,-7 11 0-15,-10 4 1 16,-4 0 0-16,-7 0 1 16,0-7 0-16,-14-8 0 15,-1-8 0-15,-6-8 1 16,4-16-2-16,-5-13 1 0,1-15-6 15,4-13 0-15,6-16-6 16,11-9 0-16,0-6-7 16,21-4 0-16</inkml:trace>
  <inkml:trace contextRef="#ctx0" brushRef="#br0" timeOffset="265763.8398">3616 6936 64 0,'0'16'32'16,"-7"-35"-43"-16,7 19 61 0,0 0-59 16,7-3 0-16,4-4-24 15,-1 7 0-15</inkml:trace>
  <inkml:trace contextRef="#ctx0" brushRef="#br0" timeOffset="271182.1735">6713 6704 26 0,'0'-28'13'0,"0"9"2"0,0 13 13 15,0 6-23-15,-3 0 1 16,-4 0 1-16,-4 9 1 16,-6 16-10-16,6 13 0 15,-7 18 6-15,4 7 1 16,0 0-4-16,11-7 1 15,-4-6-2-15,7-15 1 0,10-7-1 16,11-15 1-16,15-13-2 16,-5-13 1-16,8-9 0 15,-7-3 0-15,-4-6 0 16,-7-7 1-16,-3 3-1 16,-15 4 0-16,-3 0 0 15,-3-1 1-15,3 10-3 16,-7 4 1-16,7 5-8 15,7 4 1-15,7 2-7 16,11 4 1-16</inkml:trace>
  <inkml:trace contextRef="#ctx0" brushRef="#br0" timeOffset="271334.0868">7123 6952 44 0,'-7'31'22'0,"14"-22"-20"0,-7-9 35 16,3-6-39-16,-3 6 0 15,7 0-9-15,-3-6 0 16,-1 9 4-16,4-6 1 16,7 0-7-16,8 6 1 15</inkml:trace>
  <inkml:trace contextRef="#ctx0" brushRef="#br0" timeOffset="271798.0237">7475 6563 43 0,'4'9'21'0,"-43"29"-29"15,29-29 46-15,-5 10-37 16,-9 9 0-16,3 4 0 16,3-7 0-16,0 9-2 15,11-12 1-15,11-3 0 16,10-3 1-16,3-4-2 15,8 1 1-15,10-1-1 16,4 1 1-16,-14 6-1 16,3-4 1-16,-7 14 0 15,-3-7 1-15,-7 3 0 16,-4 0 0-16,-14-6-1 16,0 2 0-16,-8-5-4 15,-2 0 1-15,3-22-4 16,0-1 0-16,3-18-4 0,4-6 0 15,0-19-1-15,0-4 1 16,3 4 7-16,4 6 1 16,0 7 7-16,0 12 1 15,0 3 6-15,4 6 1 16,6 0 2-16,4 7 0 16,8 3-4-16,9-7 0 15,-2 1-5-15,-1-1 0 16,4 7-10-16,-8 6 1 15,12 6-11-15,-5 3 1 0</inkml:trace>
  <inkml:trace contextRef="#ctx0" brushRef="#br0" timeOffset="272022.7818">8343 6572 48 0,'14'10'24'0,"-24"8"-20"16,6-14 37-16,-6 14-41 15,-8 14 1-15,0 2 0 16,-6 26 1-16,-8-7-5 16,-10 0 0-16,6-9-4 15,5-9 1-15,13-4-9 16,14-15 0-16</inkml:trace>
  <inkml:trace contextRef="#ctx0" brushRef="#br0" timeOffset="272218.1474">8160 6569 54 0,'3'3'27'0,"-3"25"-24"0,4-21 48 15,-4 8-51-15,3 14 0 16,4 2 0-16,8 3 1 15,-5 7-1-15,4 0 0 16,7-10-3-16,8 10 0 0,2-9-7 16,-2-4 0-1,2-6-7-15,1-4 0 0</inkml:trace>
  <inkml:trace contextRef="#ctx0" brushRef="#br0" timeOffset="272383.7428">8608 6876 44 0,'7'-25'22'0,"0"54"-8"0,-7-29 35 0,7 9-49 16,0 10 1-16,-7 6 0 15,0 12 1-15,0-2-5 16,4 6 0-16,3-7-10 16,-4 4 0-16,4-4-4 15,-3-5 1-15</inkml:trace>
  <inkml:trace contextRef="#ctx0" brushRef="#br0" timeOffset="273029.0314">9613 6660 38 0,'-3'3'19'0,"24"-9"-13"0,-7 0 20 16,7-1-24-16,11 7 1 16,3 0 0-16,-3 0 1 0,7 4-5 15,3 2 0-15,7 0 3 16,8 3 1-16,-8-2-5 16,-6-1 0-16,-5-3-6 15,-6-3 1-15,-4 0-7 16,-10 3 1-16</inkml:trace>
  <inkml:trace contextRef="#ctx0" brushRef="#br0" timeOffset="273224.2777">9966 6456 46 0,'-21'-12'23'0,"17"-4"-13"15,4 16 43-15,-3 6-52 16,-1 7 0-16,1 12 1 15,-4 13 0-15,0 15-3 16,3 13 0-16,-3 0-1 0,14-1 1 16,7 4-9-16,4-6 0 15,10-13-8-15,0-6 1 16</inkml:trace>
  <inkml:trace contextRef="#ctx0" brushRef="#br0" timeOffset="273568.2349">10633 6579 34 0,'-18'-10'17'0,"-10"23"-8"0,17 2 21 0,-3-2-28 15,-3 6 1-15,-1 9 0 16,0 3 1-16,4 10-5 15,4-6 0-15,6-1 3 16,8-3 0-16,6-2-1 16,11-11 0-16,8-11-1 15,6-14 1-15,-3-5-1 16,-1-4 0-16,-6-12 0 16,-4 0 0-16,-10-4 0 15,-8 7 0-15,-10 0 0 16,-3 3 0-16,-1 7 0 15,0-4 0-15,4 6-6 16,7 1 1-16,7-1-9 16,4 7 1-16</inkml:trace>
  <inkml:trace contextRef="#ctx0" brushRef="#br0" timeOffset="273704.2913">10918 6814 39 0,'4'3'19'0,"21"13"-22"0,-18-16 29 16,0 0-31-16,0-4 0 16,0-2-15-16,7 0 0 15</inkml:trace>
  <inkml:trace contextRef="#ctx0" brushRef="#br0" timeOffset="274138.9633">11434 6538 43 0,'-8'-28'21'0,"1"-1"-12"0,-7 29 37 0,4-3-44 15,-8 6 1-15,-3 4 0 16,-7-1 0-16,-1 6-4 16,1 7 0-16,4-3 2 15,2 6 0-15,8-6-2 16,11-1 1-16,6 4-2 15,11 3 1-15,4 3 0 16,0 0 0 0,20 13 0-16,-2-4 1 15,-12 13-1-15,-2-9 0 16,-12 0 0-16,-3-4 0 16,-14-12 0-16,-3-3 1 15,-5-13-1-15,1-6 1 16,4-3 0-16,-1-10 0 15,4-12 0-15,4-6 0 16,3-10-1-16,3-9 1 16,4-3-1-16,11 6 1 15,7 3-1-15,3 16 1 16,0-4-3-16,-3 7 0 16,-4 6-4-16,-3-3 0 0,-4 13-7 15,0 3 0-15</inkml:trace>
  <inkml:trace contextRef="#ctx0" brushRef="#br0" timeOffset="274816.6163">12308 6390 30 0,'-17'-15'15'0,"24"8"4"16,-7 7 16-16,0 0-31 15,0 0 1-15,-4 13 0 16,-3 6 1-16,-10 22-8 16,-12 9 1-16,-2 19 4 0,-1 19 1 15,-7-10-4-15,11 0 1 16,-4-9-6-16,4-12 0 15,14-10-7-15,3-25 0 16,8-10-4-16,3-21 1 16</inkml:trace>
  <inkml:trace contextRef="#ctx0" brushRef="#br0" timeOffset="275009.7694">12090 6635 42 0,'10'-35'21'0,"4"14"-11"0,-10 14 39 0,-1 7-46 16,-3 0 0-16,4 0 0 15,-1 7 0-15,1 8-5 16,0 1 1-16,-4 15 2 16,3 7 1-16,4 9-2 15,11 3 0-15,3-3-6 16,11-3 1-16,3-13-9 16,7-9 0-16,8-3-3 15,-4-13 1-15</inkml:trace>
  <inkml:trace contextRef="#ctx0" brushRef="#br0" timeOffset="275309.5375">12580 6858 25 0,'-25'-22'12'0,"32"0"-4"16,-3 19 18-16,-1-7-24 0,1 1 0 16,0-1 2-16,3 1 1 15,0 0-6-15,3-4 1 16,-3 4 2-16,4 2 1 15,3 4-2-15,0 6 1 16,4 7-2-16,-8 5 1 16,-3 17 0-16,-10 2 0 15,-4 13 2-15,0 0 1 16,-4-9 0-16,-3-4 0 16,3-2 0-16,4-4 0 15,4-12-2-15,6-10 1 16,4-6-6-16,8-3 0 0,6-3-10 15,14-16 1-15,4 0-3 16,0-3 0-16</inkml:trace>
  <inkml:trace contextRef="#ctx0" brushRef="#br0" timeOffset="276345.8376">13952 6312 30 0,'22'-9'15'0,"-1"-17"-3"16,-14 23 15-16,-4 0-24 16,-3 3 1-16,0 0 3 15,0 0 0-15,0 0-9 16,-3 0 1-16,-8 6 5 15,-10 7 1-15,-7 9-2 16,-7 6 0-16,3 0-1 16,4 1 0-16,-1-1-1 15,5 0 1-15,2-3-1 16,12 0 0-16,3-3-1 16,7-3 0-16,7 0-1 0,11-10 0 15,10 1 0-15,11 2 1 16,3-6 0-16,4 1 0 15,-4-1-4-15,-3 3 1 16,-11 1-4-16,-3-1 1 16,-4 4-6-16,-7-1 1 15,0 4-5-15,-7-3 1 16</inkml:trace>
  <inkml:trace contextRef="#ctx0" brushRef="#br0" timeOffset="276541.7664">13755 6770 47 0,'-11'0'23'16,"4"-10"-16"-16,7 10 47 0,0 0-52 15,0 0 0-15,4-3 0 16,3 0 0-16,7 3-4 16,7 6 1-16,7 4 2 15,8-1 0-15,-1 10-9 16,0 3 1-16,4 6-10 15,3-3 0-15</inkml:trace>
  <inkml:trace contextRef="#ctx0" brushRef="#br0" timeOffset="285429.3296">15078 5958 24 0,'-7'-13'12'0,"14"-3"1"0,-4 7 13 16,-3 3-22-16,0-4 1 15,0 10 2-15,4-6 1 16,-1-3-9-16,-3 9 0 0,0 0 6 16,0 3 1-16,-3 6-3 15,-8 13 1-15,-6 9-2 16,-8-2 0-16,0 8-1 15,0 7 0-15,4-3-1 16,4-6 1-16,3-10-1 16,3 6 0-16,11-12 0 15,14 3 0-15,11-19 0 16,10 3 0-16,4-9 0 16,3-3 1-16,4-1-2 15,0-5 0-15,-4 2-5 16,-3 4 1-16,-7 0-7 15,-7 3 1-15,-4 3-5 16,-4 0 1-16</inkml:trace>
  <inkml:trace contextRef="#ctx0" brushRef="#br0" timeOffset="285639.0962">15325 5973 27 0,'0'-25'13'0,"0"41"1"0,0-16 21 16,0 3-30-16,0 3 0 15,3 7 2-15,1-1 0 16,-4 10-9-16,3 3 0 16,1 13 5-16,-4 0 1 15,-4 6-4-15,1 6 0 16,-4 0-6-16,0 0 0 16,0-3-6-16,0-12 0 0,10-7-3 15,1-3 0-15</inkml:trace>
  <inkml:trace contextRef="#ctx0" brushRef="#br0" timeOffset="286119.0911">15836 5929 27 0,'7'-28'13'0,"7"25"-2"15,-17-3 22-15,-1 3-30 16,1 0 1-16,-4-1 2 16,-7 11 1-16,-8-1-8 15,-2 6 1-15,-4 1 5 0,-4 3 1 16,0 15-3-16,4-6 1 16,3-3-3-16,7 3 1 15,8 3-2-15,10 4 1 16,10-1-2-16,8-3 0 15,3 4 1-15,8-4 0 16,2 6-1-16,-3-2 0 16,-3-4-1-16,-4 0 1 15,-7-3 0-15,-14 4 0 16,-7-4 0-16,-10 0 0 16,-8-13 0-16,4 1 1 0,3-7 1 15,4-15 0-15,7-10-1 16,7-19 1-16,4-6-1 15,6-9 0-15,8 6 0 16,3 3 0-16,0 6-1 16,0 1 1-16,-3 9-3 15,3 2 0-15,0 5-5 16,0 5 0-16,4 6-6 16,7-2 0-16</inkml:trace>
  <inkml:trace contextRef="#ctx0" brushRef="#br0" timeOffset="286570.842">16182 6152 34 0,'-7'3'17'0,"3"10"-6"16,-3-4 26-16,-3 7-36 15,-8 12 1-15,-3 13-1 16,-4 3 1-16,4-4-6 15,3 1 0-15,4-3-4 16,4-7 0-16,10-6-5 16,7-3 0-16</inkml:trace>
  <inkml:trace contextRef="#ctx0" brushRef="#br0" timeOffset="286929.8576">16528 6096 43 0,'0'-7'21'0,"-18"4"-21"0,14 3 40 16,-6 13-38-16,-8 6 1 16,1 9 1-16,-5 9 0 0,1 10-6 15,7 0 1-15,7-9 3 16,7-7 0-16,7 1-2 15,11-7 1-15,3-13-3 16,-3-5 0-16,-1-10-1 16,4-10 0-16,4-6 0 15,-4-3 0-15,-3-6 0 16,-7-3 0-16,-8-4 2 16,-3-2 1-16,-7 8 1 15,0 4 0-15,0 6-1 16,0 7 0-16,3 3-6 15,4 2 0-15,11 4-6 16,10 6 0-16</inkml:trace>
  <inkml:trace contextRef="#ctx0" brushRef="#br0" timeOffset="287276.487">17011 6089 31 0,'0'-9'15'0,"-11"25"-4"0,4-16 20 16,-10 0-27-16,-8 6 0 15,-7 6 2-15,4 10 1 16,3 3-9-16,4-6 0 16,4 3 5-16,6 6 1 15,7 7-3-15,4-10 0 0,11 3-1 16,7-9 0-16,6-6-2 15,5-7 1-15,-1-3 0 16,0-9 0-16,-7-7 0 16,0-2 0-16,-3-7 0 15,-7-7 0-15,-4-2-2 16,0 0 1-16,-4 9-3 16,-3 0 1-16,0 6-5 15,4 7 1-15,6-1-5 16,8 4 0-16</inkml:trace>
  <inkml:trace contextRef="#ctx0" brushRef="#br0" timeOffset="287590.864">17410 6108 27 0,'17'-6'13'0,"-20"-16"0"0,13 16 20 16,-17 6-29-16,0-7 1 15,-3 7 1-15,-1 0 1 16,-7 10-9-16,-3 9 0 16,-3 6 5-16,6 3 0 15,4 0-2-15,7 0 0 16,7-3-2-16,7-3 1 16,3-9-1-16,4-4 1 15,11-6-3-15,3-6 1 0,1-6 0 16,-1-10 0-16,-7 3 0 15,-7-9 0-15,-10 3-1 16,-8 4 1-16,-7-4-2 16,-3 12 1-16,0-9-9 15,4 7 1-15</inkml:trace>
  <inkml:trace contextRef="#ctx0" brushRef="#br0" timeOffset="292515.509">2681 8589 28 0,'11'-10'14'0,"-8"23"-5"0,4-16 15 16,0-4-23-16,-3-8 0 15,3 2 2-15,-4 1 0 0,-3-7-3 16,-3 0 0-16,-4-3 3 15,3 0 0-15,-13 3 0 16,-12 4 1-16,1 5-1 16,-3 13 1-16,-1 13 0 15,4 12 0-15,-4 10-1 16,4 6 1-16,10 6-2 16,14 6 1-16,4-9-2 15,4-9 1-15,14-10-2 16,-1-6 1-16,15-9-1 15,-4-23 0-15,4-9-1 16,-4-12 0-16,-3-10-1 16,0-9 1-16,-15-16-2 15,-10-3 1-15,0-9-1 16,-7 6 0-16,-4 3 2 0,1 12 1 16,-1 7 2-16,1 13 0 15,3 5 2 1,3 17 1-16,-3 21 0 0,4 0 1 15,3 22-1-15,0 13 1 16,0 19-3-16,3-1 1 16,15 20-3-16,-4-10 1 15,11-7-5-15,-4-5 1 16,0-13-6-16,0-7 0 16,7-15-6-16,-7-12 1 15,8-10-6-15,-12-7 0 16</inkml:trace>
  <inkml:trace contextRef="#ctx0" brushRef="#br0" timeOffset="293010.5941">2914 8560 40 0,'-4'-22'20'0,"-3"-3"-11"16,7 25 32-16,0-3-38 15,0 3 1-15,0 0 0 16,0 0 1-16,0 0-7 16,7 13 1-16,4 6 4 15,0 2 1-15,-4-2-1 16,3 6 0-16,1 7-1 15,3-7 0-15,-4-3 0 16,5-3 0-16,-5-7-1 16,-6 4 0-16,3-7-1 15,-4 1 1-15,-3-4 0 16,0-3 0-16,0-9-1 0,0-7 0 16,-3-2 0-16,3-7 0 15,0-10 0-15,0-5 0 16,0 2-1-16,10 4 1 15,-10-1-4-15,11 4 0 16,-11 9-5-16,11 4 1 16,-4 2-5-16,3 7 1 15,4 3-3-15,4 3 0 16,-7 0 1-16,6 0 1 16,4 3 7-16,-10 0 0 15,7 0 7-15,-8 3 1 16,1-2 6-16,-1 8 1 0,-3 4 4 15,-3 6 0-15,3 3-3 16,3 3 1-16,-10-3-5 16,11 0 1-16,-7 0-4 15,3-3 0-15,-7-6-8 16,10-7 1-16,-3-12-8 16,-3-9 0-16,6-10-2 15,1-13 0-15</inkml:trace>
  <inkml:trace contextRef="#ctx0" brushRef="#br0" timeOffset="293150.066">3189 8187 42 0,'-21'-3'21'0,"32"6"-30"16,-11-3 40-16,10 3-35 0,1 10 1 16,6-4-14-16,-3 10 0 15,8-6 17-15,2 2 0 16</inkml:trace>
  <inkml:trace contextRef="#ctx0" brushRef="#br0" timeOffset="293370.5841">3401 8262 49 0,'-4'-3'24'0,"4"6"-25"0,0 7 51 15,0-1-48-15,4 13 0 16,3 19 1-16,3 9 0 15,1 10-4-15,0-7 1 0,6 7 1 16,4-1 1-16,-6-2-5 16,9-17 1-16,-10-8-7 15,4-17 1-15,-7-15-7 16,-4-9 1-16,3-10-3 16,1-12 0-16</inkml:trace>
  <inkml:trace contextRef="#ctx0" brushRef="#br0" timeOffset="293551.6106">3556 8250 28 0,'-14'-69'14'0,"10"25"1"16,4 44 25-16,4-9-34 16,-4 12 1-16,7 0 2 15,0 13 1-15,-3 15-13 16,3 0 0-16,3 19 9 0,-6 4 0 16,6 15-3-16,8-7 0 15,-7 4-5-15,6-9 0 16,-3-10-13-16,4-13 1 15,3-12-4-15,-3-12 0 16</inkml:trace>
  <inkml:trace contextRef="#ctx0" brushRef="#br0" timeOffset="295218.6719">3905 8563 30 0,'0'32'15'0,"0"-20"-1"0,0-8 15 15,0 2-24-15,4 0 1 16,3 0 0-16,-7 1 1 16,10-4-10-16,1-3 1 0,-4 0-4 15,4 0 1-15</inkml:trace>
  <inkml:trace contextRef="#ctx0" brushRef="#br0" timeOffset="300547.0234">10467 8322 1 0,'3'-3'0'15,"15"-10"2"-15,-11 7 0 0,0 0 4 16,0-7 1-16,0 1 3 16,0 2 1-16,0 4-13 15,-7-7 1-15,0 4 9 16,-3 0 0-16,-8 6-3 15,1-1 1-15,-4 8-3 16,-4-8 1-16,-3 11-2 16,0 5 1-16,-4 4-2 15,0 0 0-15,4 2-1 16,7 4 1-16,7 3 0 16,7 7 0-16,0-1 0 15,10-12 0-15,5-3 1 16,-1-4 0-16,3-2 0 15,8-7 1-15,0-10 0 16,3-5 0-16,0-7-1 0,0-6 0 16,-6 6-1-16,-5-3 1 15,-6-6-1-15,-8 3 0 16,-6 3-2-16,-4 6 0 16,-4 1 0-16,-3 5 1 15,3 4-3-15,1 6 0 16,6-3-4-16,4 9 0 15,11 7-5-15,7 5 0 0</inkml:trace>
  <inkml:trace contextRef="#ctx0" brushRef="#br0" timeOffset="300712.0131">10806 8441 42 0,'14'-6'21'0,"14"6"-26"15,-21 0 36-15,0 0-31 16,0 0 1-16,-7 0 0 15,0 0 0-15,4 0-5 16,-1 3 1-16,-3-3-8 16,0 3 0-1</inkml:trace>
  <inkml:trace contextRef="#ctx0" brushRef="#br0" timeOffset="301089.6964">11328 8215 39 0,'-11'-31'19'0,"32"9"-17"0,-14 19 28 15,4-3-26-15,-4-1 1 16,-7 7-3-16,0-3 0 16,3 10-4-16,-3-1 0 0,-3 6 3 15,-4-2 1-15,0 12-2 16,0 0 0-16,3-4 1 16,4 8 1-16,0 2 0 15,0 3 0-15,0 4-1 16,0-1 1-16,0 7-6 15,-3-7 0-15,-1 4-7 16,1 0 0-16,-8-7-3 16,15-9 0-1</inkml:trace>
  <inkml:trace contextRef="#ctx0" brushRef="#br0" timeOffset="301586.2551">12256 8077 25 0,'17'-15'12'0,"1"-13"-3"15,-15 24 19-15,-3 4-27 16,0 0 0-16,-7 13 0 16,-10 6 0-16,-8 6-2 15,-3 6 1-15,-8 7 1 16,-2-4 1-16,-1 7-1 15,-4 0 1-15,5 0-2 16,6-1 0-16,7-8-5 16,4-7 1-16,7-3-6 0,3-10 0 15</inkml:trace>
  <inkml:trace contextRef="#ctx0" brushRef="#br0" timeOffset="301793.629">12012 8137 37 0,'4'-25'18'0,"27"16"-15"0,-24 5 30 16,-3-5-33-16,-4 15 0 16,0 7 0-16,0-1 0 0,-4 4 0 15,1 3 1-15,6 6-1 16,4 0 1-16,1 3 2 16,-1 4 0-16,3-1-4 15,4 0 1-15,0 4-6 16,0-10 1-16,4-3-7 15,3 3 0-15</inkml:trace>
  <inkml:trace contextRef="#ctx0" brushRef="#br0" timeOffset="302109.283">12340 8432 25 0,'4'-19'12'0,"17"3"-10"15,-14 10 13-15,0 0-12 16,0-4 1-16,0 4 1 15,4-3 1-15,3 2-8 16,0 1 1-16,4 3 3 0,-1 3 1 16,-3 3-3-16,0 3 1 15,-7 4-1-15,-3 5 1 16,-4 4-1-16,-4 3 1 16,-3 6 0-16,-7 7 1 15,4-1 0-15,-4 4 1 16,3-3-1-16,0-7 1 15,4-3 0-15,4-9 0 16,3-7 0-16,10-3 1 16,12-9-5-16,9-6 1 0,8-1-6 15,11-12 1-15,13 4-9 16,11-4 1-16</inkml:trace>
  <inkml:trace contextRef="#ctx0" brushRef="#br0" timeOffset="302828.835">14065 7742 23 0,'-3'-25'11'0,"20"0"-9"15,-10 22 12-15,0-1-11 16,-7 4 0-16,0 0 2 16,0 4 0-16,-3 2-6 15,-8 3 0-15,-3 4 5 16,-7-4 0-16,-7 10-2 15,-7 0 1-15,-4 3-1 16,-7 3 0-16,11-3 0 16,-1 0 0-16,1 3-1 15,7-6 0-15,3 6 0 16,11-6 0-16,3 3 0 16,8-4 1-16,10 1 0 0,4 6 0 15,6-9 1-15,11-4 0 16,8-2-1-16,6-1 1 15,0 1-4-15,-3 2 1 16,-7 1-7-16,-11-4 1 16,-7 7-8-16,-3 0 1 15</inkml:trace>
  <inkml:trace contextRef="#ctx0" brushRef="#br0" timeOffset="303039.5908">13621 8284 37 0,'-32'-12'18'0,"28"6"-18"16,4 6 28-16,8-10-25 16,2 4 0-16,4-4 0 15,7 4 0-15,4 3-5 16,3 3 1-16,1 3 3 16,2 13 0-16,5-4-4 15,2-2 1-15,5-1-9 16,3 7 0-16,6 3-2 15,1-19 0-15</inkml:trace>
  <inkml:trace contextRef="#ctx0" brushRef="#br0" timeOffset="311792.9032">15124 7475 45 0,'0'0'22'0,"-15"3"-10"16,12-6 23-16,-1 0-35 0,4 6 0 15,0-3 0-15,0 0 1 16,7 0-1-16,8 3 1 16,9-3-1-16,-3 0 1 15,18-3 0-15,0 0 0 16,0 3 0-16,0 3 0 16,-4-3-1-16,0 3 0 15,1 4 0-15,-8-1 1 16,-7 0-1-16,0 1 1 15,-3-1 0-15,-4 3 0 16,-4 4 1-16,1-1 0 0,-4 7 0 16,-3 13 1-16,-1 2-1 15,-3 1 1-15,-3 8-2 16,-4 8 0-16,-4-8-4 16,0 5 0-16,1 5-5 15,-1-12 0-15,1-7-5 16,-1-3 0-16,4-5-4 15,0-11 0-15</inkml:trace>
  <inkml:trace contextRef="#ctx0" brushRef="#br0" timeOffset="312002.5882">15339 7849 44 0,'-7'12'22'0,"3"-15"-16"15,4 3 40-15,0 0-44 16,7-3 0-16,4-3 1 0,-1-1 1 15,8-2-6-15,3-1 1 16,15 1 3-16,2-4 0 16,1 7-5-16,0 0 1 15,0 3-7-15,-4 0 0 16,-7 3-6-16,4 0 1 16,0 3-2-16,-4 0 0 15</inkml:trace>
  <inkml:trace contextRef="#ctx0" brushRef="#br0" timeOffset="312152.395">15886 7811 41 0,'-7'22'20'0,"21"3"-22"0,-14-13 42 0,0 10-38 15,-7 4 1-15,3 2-1 16,-3 6 1-16,0-2-9 16,3 5 1-16,-3-9-5 15,7-9 0-15,4-3-4 16,-1-7 1-16</inkml:trace>
  <inkml:trace contextRef="#ctx0" brushRef="#br0" timeOffset="312872.5123">16125 7685 48 0,'-10'0'24'0,"-1"-15"-31"0,11 9 49 16,4-1-44-16,3-5 0 16,3-1-1-16,8-6 1 15,3 1 3-15,11-4 0 16,0 6-2-16,3-6 0 15,0 6 2-15,1 7 0 16,-5 9 0-16,-9 6 1 0,-8 7 0 16,-7 5 0-16,-7 14 1 15,-11 9 0-15,-7 3 0 16,-6 9 1-16,3-3-1 16,-1-6 1-16,5-10-2 15,6-2 1-15,4-10-2 16,7-3 0-16,14-13-2 15,4-6 0-15,14-6-4 16,-1-13 0-16,8-10-5 16,11 4 0-16,3-9-4 15,-1-1 1-15,-6 1-1 16,-3-1 0-16,-12 10 8 16,-6 3 0-16,-4 7 9 15,-7 5 0-15,-10-2 6 16,-4 12 0-16,-7 3 3 15,-4 9 0-15,-3 7-2 16,-4 6 0-16,1 7-4 0,6 5 0 16,4 4-3-16,0-10 0 15,14 1-3-15,7-13 1 16,4-4-2-16,3-5 0 16,7-7-2-16,1-9 1 15,-5-4-1-15,5-6 0 16,-8-5 0-16,0 2 1 15,-11-6 0-15,-6 3 1 16,-8 0 2-16,-3-3 0 0,4 6-1 16,-8 3 1-16,8 7-4 15,-1-4 1-15,11 4-8 16,7-4 0-16,8 10-3 16,2-6 0-16</inkml:trace>
  <inkml:trace contextRef="#ctx0" brushRef="#br0" timeOffset="313188.2718">17159 7598 27 0,'4'-13'13'16,"-8"23"-1"-16,1-10 20 0,-4 0-26 15,-4 3 0-15,-3 9 3 16,0 7 0-16,0 0-12 15,3 6 1-15,0 3 7 16,4 0 0-16,4 4-3 0,6-4 0 16,8-6-2-16,3-3 0 15,11-7-1-15,-1-5 0 16,5-11 0-16,-5-8 0 16,-6-4 0-16,-4-3 1 15,-10-3-2-15,-8-6 1 16,-3 0-2-16,-4 3 1 15,-3 0-6-15,0 3 0 16,7-3-7-16,7 9 1 16</inkml:trace>
  <inkml:trace contextRef="#ctx0" brushRef="#br0" timeOffset="317917.9525">2321 10495 25 0,'-17'-53'12'0,"27"25"-11"0,-3 18 12 15,4-5-12-15,-1-1 1 16,-6 3 5-16,7-2 1 16,-4 5-8-16,3 4 0 15,-3 0 5-15,7 9 0 16,4 0-1-16,-7 6 0 16,6 7-3-16,-6 12 1 15,3 4-2-15,-4-1 1 16,-2 3-1-16,-1 4 1 15,3-3-1-15,-10-4 1 0,4-6 1 16,3-3 1-16,-7-6 0 16,0-7 1-16,0-9-1 15,-7-16 0-15,7-2-1 16,0-14 1-16,-4-5-3 16,4-10 1-16,4 0-2 15,3-10 1-15,3 10-1 16,8 3 1-16,-4 6-1 15,14 10 1-15,-6 3-1 16,6 10 1-16,-7 5 0 16,0 4 0-16,-3 15 0 15,3 13 1-15,-4 0-1 16,-2 9 1-16,2-2-1 16,-6-1 1-16,-1 0-1 15,-3-3 1-15,4-9 0 16,-11-4 0-16,0 4 0 15,0-6 1-15,4-7-1 0,-4-3 1 16,0 0-2-16,7-13 1 16,3-6-1-16,-3-9 1 15,7 0-1-15,4-7 0 16,3 7-1-16,7 0 1 16,-6 3-1-16,-5 3 1 15,4 3 0-15,-7 7 0 16,1 2 0-16,-1 7 1 15,-4 6-1-15,8 7 0 16,0 8 0-16,3 7 1 16,0 7-1-16,-3 5 0 0,-4-5 0 15,-4-1 0-15,1 7 0 16,-4-13 1-16,0 3-2 16,-7-9 1-16,0 0-6 15,0-4 1-15,0-5-6 16,11-4 0-16,3-6-5 15,3-3 0-15</inkml:trace>
  <inkml:trace contextRef="#ctx0" brushRef="#br0" timeOffset="318098.129">3263 10326 46 0,'-3'-13'23'0,"13"23"-23"16,-10-13 42-16,7 6-41 15,-3 3 0-15,3 3 0 16,3 10 1-16,-10 0-3 15,4 6 1-15,3 6 1 0,-7-9 1 16,4 3-6 0,-4 1 1-16,7-5-8 0,-7-5 1 15,10 0-4-15,-3-7 0 16</inkml:trace>
  <inkml:trace contextRef="#ctx0" brushRef="#br0" timeOffset="318254.0853">3277 10084 58 0,'-46'-40'29'0,"43"18"-43"0,3 15 58 0,0 7-45 16,3-6 0-16,-3 6-8 15,7 3 0-15,4 10 0 16,0 6 0-16,6 6-5 16,-3 6 0-16</inkml:trace>
  <inkml:trace contextRef="#ctx0" brushRef="#br0" timeOffset="318773.6019">3468 10106 26 0,'-11'-44'13'0,"22"10"-7"16,-8 24 22-16,4 1-23 15,-7 3 1-15,4 3 5 16,3-4 0-16,-7 7-14 15,4 4 1-15,3 8 8 16,0 10 0-16,3 6-3 16,1 19 1-16,3 7-4 15,0 5 1-15,-3-6-1 0,-1 1 1 16,1-7-1-16,-1-3 1 16,8 3-6-16,-7-10 1 15,-1-8-4-15,1-7 0 16,3-10-3-16,0-6 1 15,-3-9-4-15,-1-9 1 16,1-13 2-16,-1-19 1 16,-3-10 10-1,-105 64 0 1,196-107 5-16,-98 24 0 0,0 14 7 16,0 15 0-16,0 10 3 15,-7-1 0-15,7 13-7 16,0 6 1-16,0 7-4 15,7 12 1-15,-3 7-4 16,3 5 1-16,4 10-2 16,-1 13 0-16,-6 0 0 15,3 2 0-15,10 7-1 16,-6-9 1-16,-1 3-6 16,1 0 1-16,0-10-8 15,-1 0 1-15,18-3-5 16,-6-6 1-16</inkml:trace>
  <inkml:trace contextRef="#ctx0" brushRef="#br0" timeOffset="319028.6926">4145 10439 66 0,'0'0'33'0,"0"3"-54"0,0-3 67 0,0 0-64 16,0 6 0-16</inkml:trace>
  <inkml:trace contextRef="#ctx0" brushRef="#br0" timeOffset="327435.9131">10742 9630 12 0,'-7'-22'6'0,"18"6"-5"15,-11 10 6-15,0-4-3 16,0 1 0-16,-4 0 3 16,1-1 0-16,-4 1-9 15,-1-4 0-15,-2 4 6 16,-4 2 0-16,0 4-3 15,-4 6 1-15,0 4-2 16,-3 8 1-16,0 4 0 16,3 13 0-16,1 2-1 15,6 4 1-15,8 3 1 16,3-4 0-16,3 1 0 16,8-7 0-16,6-9 0 15,8 0 1-15,3-13 0 0,1 1 0 16,2-10 0-16,1-3 0 15,0-10-1-15,0-3 1 16,-4-12-2-16,-7-3 0 16,-3-4 0-16,-8 7 0 15,-10 3-2-15,0 0 1 16,-14 6-2-16,-4 4 1 16,1 2 0-16,-1 4 0 15,-3 2 0-15,3 4 1 16,4 3-2-16,4 3 0 0,6 0-7 15,11 7 0-15,4 2-2 16,10-2 1-16</inkml:trace>
  <inkml:trace contextRef="#ctx0" brushRef="#br0" timeOffset="327601.3657">11141 9768 39 0,'10'6'19'0,"36"-16"-27"15,-35 7 38-15,-4 3-29 16,-4 3 0-16,-3-3-10 16,-7 4 1-16,-3 11 2 15,-1-5 0-15</inkml:trace>
  <inkml:trace contextRef="#ctx0" brushRef="#br0" timeOffset="328201.2199">11419 9536 23 0,'-10'-10'11'0,"20"1"-9"0,-10 2 13 0,-3 1-14 15,-8 0 1-15,1 0 0 16,-1-1 0-16,4 1-2 16,0 0 0-16,7 0 2 15,4-1 0-15,10 1-1 16,7 0 1-16,11 0-2 15,-8-1 0-15,5 4-1 16,-1 0 1-16,3 3-1 16,-2-6 0-16,-5 6 0 15,-2 3 1-15,-8 6 0 16,-4 7 0-16,-6 3 1 16,-8 3 0-16,-3 0 0 15,-3 6 0-15,-1 0 0 16,0-3 0-16,4-3 1 0,0-3 0 15,7-3-1-15,7-1 1 16,11-2-1-16,7-7 1 16,6 7-2-16,-2 2 1 15,-1 4-2-15,-3-3 1 16,-1-1-1-16,-6 4 1 16,-7 0 0-16,-8 0 0 15,-14 6 1-15,-17-3 0 16,-11-3 1-16,-3-4 0 0,-4 4-1 15,0-9 1-15,1-1-5 16,6 1 1-16,11-7-9 16,17-3 1-16</inkml:trace>
  <inkml:trace contextRef="#ctx0" brushRef="#br0" timeOffset="328530.7707">12425 9548 23 0,'17'-16'11'0,"26"-9"0"16,-36 19 11-16,-4 0-20 15,1 3 1-15,-4 0-1 0,-11 6 1 16,1 6-4 0,-4 7 0-16,-8 6 2 0,-2 9 1 15,-12 13-2-15,1 0 1 16,0 3 1-16,0 3 0 16,3-3-2-16,4-6 1 15,3-13-5-15,7-3 0 16,4-3-7-16,7-6 1 15</inkml:trace>
  <inkml:trace contextRef="#ctx0" brushRef="#br0" timeOffset="328744.734">12153 9583 40 0,'-14'-25'20'0,"18"9"-24"15,-4 16 34-15,0 0-30 16,0 0 1-16,3 0-1 15,4 6 1-15,4 7-1 16,3 2 0-16,7 14 1 16,0 5 0-16,0 7 1 15,4 0 0-15,-4-1-5 16,0 1 1-16,-3 0-9 16,0-10 0-16</inkml:trace>
  <inkml:trace contextRef="#ctx0" brushRef="#br0" timeOffset="329072.4519">12594 9896 34 0,'7'-19'17'0,"0"19"-18"0,0 0 21 16,0-6-21-16,0 0 1 15,0 3-1-15,4-4 1 16,7 4 0-16,-1 3 1 15,5-3-1-15,-1 9 0 16,-4 4 0-16,-3 2 0 16,-3 1 1-16,-11 6 0 0,-11-7 1 15,-3 4 0-15,-7 6-1 16,4 3 1-16,-5 0 0 16,1 0 1-16,-4-3-1 15,4-3 1-15,4-7 0 16,6-2 0-16,8-1-2 15,13-9 0-15,4-3-4 16,14-6 0-16,18-4-9 16,14 4 0-16</inkml:trace>
  <inkml:trace contextRef="#ctx0" brushRef="#br0" timeOffset="330077.9389">14273 9316 14 0,'22'-19'7'0,"-8"7"4"15,-7 9 7-15,-4-4-14 16,-3 7 1-16,0 0-1 16,0 3 0-16,-3 4-6 15,-8 5 0-15,-10 7 4 16,-7 6 1-16,-8-6-3 15,5-3 1-15,-5 2 0 16,-6 4 1-16,0 4-1 16,-1-1 0-16,5 0 0 0,6-3 1 15,7 0 0-15,1-7 0 16,13-2-1-16,11-4 1 16,14-3 0-16,14 1 0 15,0 2-1-15,1 1 1 16,6-1 0-16,4 0 1 15,0 1-5-15,-1 2 0 16,-6 4-6-16,-7 0 0 16,0 15-4-16,-8-9 0 15</inkml:trace>
  <inkml:trace contextRef="#ctx0" brushRef="#br0" timeOffset="330287.9621">13864 9812 34 0,'-46'-22'17'0,"36"22"-18"16,10-4 31-16,0 1-27 15,0 3 0-15,7-3 0 16,7 0 1-16,7 0-6 16,11 6 0-16,10 0 4 15,-3 13 1-15,0 3-4 16,3 9 1-16,7-6-12 15,1 3 1-15</inkml:trace>
  <inkml:trace contextRef="#ctx0" brushRef="#br0" timeOffset="338155.2056">15275 9260 26 0,'-3'-51'13'0,"31"1"-10"0,-17 38 14 15,-1 2-15-15,-3 1 1 16,-3 12 0-16,3 6 1 15,-7 4-5-15,3 6 1 16,-3 6 3-16,0 3 1 16,0 10-2-16,-3-7 1 15,-4 7-1-15,0 3 1 16,0 6-1-16,0 0 0 16,-4 3-4-16,4-3 1 0,3-13-4 15,1-5 0-15,3-11-7 16,14-5 1-16</inkml:trace>
  <inkml:trace contextRef="#ctx0" brushRef="#br0" timeOffset="338500.9964">15695 9131 30 0,'18'-85'15'0,"3"70"-19"15,-11 12 22-15,1-4-19 16,0 7 0-16,-4 3 3 15,-4 4 0-15,-3 8-1 16,-7 1 0-16,-3 6 0 16,-1 9 1-16,-3 1 0 15,-4 2 1-15,1 1-2 16,-1 5 0-16,0-5-1 16,4-7 1-16,4-9 0 15,6-3 0-15,8-4 1 16,6-5 0-16,8-1 0 0,10 0 1 15,11-6-1-15,3-9 1 16,4-1-2-16,0 1 1 16,0-1-1-16,0 4 1 15,-8-3-4-15,-2 6 0 16,-12-1-4-16,-2 4 0 16,-8 4-6-16,-4-1 0 15</inkml:trace>
  <inkml:trace contextRef="#ctx0" brushRef="#br0" timeOffset="338755.322">16013 9166 38 0,'-4'-44'19'0,"8"22"-25"16,-4 22 32-16,0 0-26 16,0 6 1-16,0 3 1 15,-4 7 1-15,-3 6-3 16,0 6 0-16,3-3 2 15,-3 13 1-15,4 0-2 16,-1-7 1-16,1 7 1 16,-1 2 0-16,1 1-3 15,-1-3 0-15,4-1-4 16,0 1 0-16,0-7-8 16,4-9 1-16,6 0-2 15,4-12 0-15</inkml:trace>
  <inkml:trace contextRef="#ctx0" brushRef="#br0" timeOffset="338966.5259">16305 9479 27 0,'4'-19'13'0,"14"19"-15"0,-11 3 26 16,-4 1-21-16,-3 2 0 0,-3 3 1 15,-4 7 0 1,0 3-6-16,-1 3 1 15,1 9 3-15,0 4 1 0,0 5-5 16,0-5 1-16,0-4-6 16,0-6 1-16,4 0-4 15,-4-12 1-15</inkml:trace>
  <inkml:trace contextRef="#ctx0" brushRef="#br0" timeOffset="339746.2962">16623 9285 35 0,'-14'-10'17'0,"7"7"-21"15,7-3 33-15,0 0-28 0,3-4 1 16,4 1-1-16,4-7 1 16,7 4-3-16,3 5 0 15,7-8 2-15,0 15 0 16,0 0-1-16,-6 0 0 16,9 9 0-16,1-3 0 15,-11 7-1-15,0 9 1 16,-10-3 0-16,-11 6 0 0,-7 0 1 15,-4 0 0 1,-3 0 0-16,0 3 1 0,-4 0-1 16,1 1 1-16,-1-7 0 15,4 0 1-15,3-7 0 16,8-2 0-16,6-7 0 16,8-3 1-16,10-3-2 15,15-6 1-15,2-4-5 16,1-5 0-16,7 2-5 15,0 4 1-15,3-1-4 16,1-2 1-16,-5 3-4 16,-2-4 1-16,-8-3 3 15,-7 1 1-15,-7-1 4 16,-3 0 1-16,-4 1 5 16,-3 2 0-16,-8 4 4 15,1-1 1-15,-8 1 0 16,1 3 1-16,-8-1-2 15,-6 10 1-15,-8 7-3 0,-7 5 0 16,0 4-2-16,4 0 0 16,3 3-1-16,4 3 1 15,7 0-1-15,7 0 1 16,7-6 0-16,7-3 0 16,11-7 0-16,10-6 1 15,7-3-1-15,1-9 1 16,-5-4-1-16,-2-2 1 15,-8-4-2-15,-4 3 0 0,-2-3-1 16,-8 1 1-16,-4-1-3 16,-3 3 0-16,-3-3-3 15,-1 4 1-15,4 2-4 16,4 4 0-16,3 2-6 16,10 7 0-16</inkml:trace>
  <inkml:trace contextRef="#ctx0" brushRef="#br0" timeOffset="340090.8845">17724 9357 16 0,'0'-22'8'0,"14"12"-6"16,-14 10 5-16,0-6-4 15,-4 0 0-15,-3 6 4 16,-7 0 0-16,0 3-8 0,-4 3 1 15,1 7 5-15,-5 6 1 16,1 0-2-16,4 2 0 16,3 5-2-16,3 2 1 15,7-3-2-15,4 0 1 16,7-6 0-16,4 0 0 16,10-13 0-16,7-6 0 15,8-6 1-15,-1-10 0 16,-7-3-1-16,-7 3 0 15,-7 1-1-15,-6-4 0 0,-12-3-3 16,-7-3 1-16,-3 9-11 16,-3-3 1-16,-1-3-1 15,-10 4 0-15</inkml:trace>
  <inkml:trace contextRef="#ctx0" brushRef="#br0" timeOffset="344416.1796">8318 13945 37 0,'8'-19'18'0,"-8"9"-11"0,-4 10 19 0,-3 3-24 16,0 7 1-16,-4 9 3 15,-13 6 0-15,-1 19-8 16,-21 3 1-16,14 3 4 16,-6 0 1-16,-1 6-3 15,3-12 1-15,8 3-8 16,0-6 1-16,3-3-9 15,8-10 1-15</inkml:trace>
  <inkml:trace contextRef="#ctx0" brushRef="#br0" timeOffset="344656.6662">7927 14142 36 0,'0'-78'18'0,"32"37"-14"15,-22 28 24-15,-3-5-22 16,0 5 1-16,-3 4 1 0,-1 2 1 15,1 1-12-15,-4 6 0 16,3 6 7-16,-3-3 0 16,8 16-3-16,6 10 1 15,10 2-2-15,1 0 1 16,10 1 0-16,1-1 0 16,-12-3-5-16,5-3 0 15,-5-3-8-15,1 3 0 0,3 0-3 16,-7-9 0-16</inkml:trace>
  <inkml:trace contextRef="#ctx0" brushRef="#br0" timeOffset="344880.1531">8544 14167 16 0,'-3'-12'8'0,"10"18"-12"15,-7-6 6-15,0 0 4 16,3 3 0-16,-3-3 6 15,0 9 1-15,0 4-14 16,4 3 1-16,3 2 11 16,0 4 0-16,4 7-3 15,-1 5 1-15,4-6-5 16,4 7 1-16,0 2-11 16,-1 4 0-16,-3 9-8 15,-3-18 1-15</inkml:trace>
  <inkml:trace contextRef="#ctx0" brushRef="#br0" timeOffset="345525.9823">9363 14186 34 0,'3'-25'17'0,"4"25"-8"0,-7 0 18 0,4 3-24 16,-1 6 0-16,4 10 1 15,4 6 1-15,-4 7-6 16,0 2 0-16,-7 7 0 16,-7 6 1-16,0 3-8 15,-4-3 1-15,1 3-6 16,-1-9 0-16</inkml:trace>
  <inkml:trace contextRef="#ctx0" brushRef="#br0" timeOffset="345811.313">10350 13825 22 0,'25'-25'11'0,"-25"3"1"16,0 25 13-16,-3 10-21 0,-8 3 1 15,-7 6 1-15,-6 9 0 16,-1 10-8-16,-7 6 0 16,1 12 6-16,-5 1 0 15,5 0-3-15,-1-4 0 16,0-6-6-16,4-9 0 15,7-10-6-15,3-6 0 16,11-3-2-16,7-12 1 0</inkml:trace>
  <inkml:trace contextRef="#ctx0" brushRef="#br0" timeOffset="345992.1594">10093 13923 44 0,'0'-66'22'0,"21"47"-20"0,-14 13 47 0,-3-1-49 16,-1 4 1-16,4 6 0 15,0 7 0-15,0 2-2 16,4 10 1-16,-4 6 1 16,11 4 1-16,6-1-3 15,8 7 0-15,10 6-7 16,-3-4 1-16,0-2-8 16,3 0 0-16</inkml:trace>
  <inkml:trace contextRef="#ctx0" brushRef="#br0" timeOffset="346323.0994">10732 14199 39 0,'-11'-13'19'0,"4"-22"-22"0,7 26 27 15,-4 3-22-15,4-7 0 16,4 1 0-16,3-1 0 15,4 1-3-15,10 5 0 0,3 1 1 16,8 6 1 0,-4 9-1-16,-7 4 1 0,1 9-1 15,-15 12 1-15,0 4 0 16,-14 6 1-16,-11-3 1 16,0 6 0-16,-3 0-1 15,0 3 1-15,3-9 0 16,4-4 0-16,4-11-2 15,6-5 1-15,8-5-9 16,17-13 1-16,18-12-8 16,14-10 1-16</inkml:trace>
  <inkml:trace contextRef="#ctx0" brushRef="#br0" timeOffset="346967.4763">12037 13694 38 0,'-7'-7'19'0,"21"-15"-19"16,-18 22 27-16,4 4-26 16,0 2 1-16,0-6 3 15,11 3 0-15,-1 0-6 16,5 3 1-16,2 1 3 15,8 5 0-15,7-6-1 16,6 4 0-16,1 2-2 16,7 4 1-16,4 3-1 0,-5 3 1 15,-2-3-1-15,-4-4 0 16,-15 7 0-16,-13 3 1 16,-15 4 0-16,-10 2 0 15,-7 3-1-15,-18 10 1 16,-7 0 0-16,-3 0 0 15,3 0-2-15,0-6 1 16,4-10-4-16,7-3 0 16,6-9-6-16,15-4 1 0,14-9-5 15,11-3 0-15</inkml:trace>
  <inkml:trace contextRef="#ctx0" brushRef="#br0" timeOffset="347148.0731">12569 14067 38 0,'-10'3'19'0,"10"47"-23"16,-11-40 32-16,-6 5-27 15,-12 10 1-15,-9 4-1 16,-8 2 1-16,-11 7-3 16,1-4 1-16,3 4-9 15,4 2 1-15,-4-8-3 16,10-10 1-16</inkml:trace>
  <inkml:trace contextRef="#ctx0" brushRef="#br0" timeOffset="348290.6222">13787 13650 25 0,'3'-3'12'0,"8"-48"-6"0,-11 39 18 16,0-4-21-16,-4 4 0 15,-3-1 1-15,-7 10 0 0,0 3-5 16,-7 13 0-16,-8 12 4 16,-6 12 0-16,0 7-2 15,3 3 1-15,4 7-1 16,7 2 1-16,7-3-1 15,10-3 1-15,11-6 0 16,14-12 0-16,8-10 0 16,2-16 0-16,12-15 0 15,10-20 1-15,0 4-1 16,-4-9 0-16,-7-7 0 16,-10 6 0-16,-7-2-1 15,-15-4 0-15,-10-3-4 16,-10 7 1-16,-11 2-13 15,3 10 1-15</inkml:trace>
  <inkml:trace contextRef="#ctx0" brushRef="#br0" timeOffset="457012.4931">9296 11119 19 0,'-29'0'9'0,"26"-9"-2"0,3 2 9 0,0 7-14 16,0 0 0-16,0 0 0 15,0-3 1-15,0 3-3 16,0 0 1-16,0 0 2 15,3 3 0-15,8 1-1 16,3-4 1-16,7 0-1 16,0 0 1-16,18-4-2 15,11 1 1-15,-1 3-1 16,-3-3 0-16,7 3-1 16,-4 0 0-16,-3 3 0 15,0-3 1-15,-11 0-1 16,-3 0 1-16,-7 3-1 15,-8 4 1-15,1-1-1 16,-7 3 1-16,-1 4-1 16,-6 6 1-16,-8 6 0 15,-6 3 0-15,-5 10-1 0,-9 6 1 16,-4 6-1-16,-1-6 1 16,-2-4 0-16,-1 4 0 15,0-12 0-15,4-4 0 16,3 0 0-16,7-3 1 15,8-3 0-15,10 0 1 16,10-6-1-16,8-7 1 16,3-2 0-16,11-4 0 15,10-6-1-15,1-7 0 0,3 10-3 16,3-3 1 0,-3 0-8-16,0 3 1 0,-15 3-8 15,-2-3 1-15</inkml:trace>
  <inkml:trace contextRef="#ctx0" brushRef="#br0" timeOffset="457241.4129">9486 11430 28 0,'-32'-35'14'0,"40"10"-6"15,-1 16 14-15,7-1-19 16,-4-2 1-16,15-1 1 16,7 1 0-16,3 2-7 15,14 1 0-15,4-1 3 16,7 1 1-16,7 3-13 0,4 9 1 16</inkml:trace>
  <inkml:trace contextRef="#ctx0" brushRef="#br0" timeOffset="461563.2003">14019 10777 11 0,'29'-28'5'0,"-1"22"2"0,-18 0 5 0,5 6-10 16,-1 0 0-16,0 0 2 15,0 3 1-15,-4-6-5 16,-2 9 0-16,-1-3 4 16,-7 10 0-16,-4-1-1 15,-10 4 1-15,0 3-1 16,-4-1 0-16,-7 1 0 16,-6 6 0-16,-12-3-1 15,-2 3 0-15,2 0 0 16,1 1 1-16,10-5-1 15,4-2 0-15,0 0 0 16,10-3 0-16,4-4 0 0,10-5 0 16,4 2 0-1,7 0 0-15,11 1-1 0,10-1 1 16,4 7-1-16,7 3 1 16,3 0-1-16,-7 2 1 15,-3 1-3-15,0 4 1 16,-4-8-5-16,-3 1 1 15,-4-6-9-15,-3-1 1 16,-8-2-3-16,-6-7 1 0</inkml:trace>
  <inkml:trace contextRef="#ctx0" brushRef="#br0" timeOffset="461819.2228">13529 11288 35 0,'-11'-9'17'0,"15"15"-17"16,-4-6 35-16,11 7-34 15,6 2 0-15,8 0 1 16,10 7 0-16,-3 0-3 15,3-1 1-15,8 4-1 16,6-3 1-16,0 6-11 16,-10 6 0-16</inkml:trace>
  <inkml:trace contextRef="#ctx0" brushRef="#br0" timeOffset="462417.7738">15646 10900 26 0,'28'-16'13'0,"-3"-9"-3"0,-18 22 14 16,-4-4-21-16,-3 7 1 15,0 0 1-15,-3 4 0 16,-4 2-7-16,-4 10 1 16,-7 6 3-16,-6 3 1 0,-8 12-2 15,-3-9 1-15,-4 10-1 16,0 0 1-16,0 2 0 16,-3-2 0-16,3 3-3 15,0-7 1-15,4 1-7 16,3-7 0-16,11-3-6 15,-4-19 1-15</inkml:trace>
  <inkml:trace contextRef="#ctx0" brushRef="#br0" timeOffset="462659.6691">15279 11006 28 0,'-11'-69'14'0,"43"16"-7"15,-21 37 19-15,3-3-21 16,-4 4 0-16,1 5 0 15,-1 1 1-15,-3 9-8 16,4 9 0-16,-4 13 6 16,4 7 0-16,-1 5-3 15,1-3 1-15,7 7-1 0,-1 6 1 16,4-3 0-16,4-1 1 16,3-2-6-16,4-10 0 15,3-3-6-15,-3-6 1 16,10 3-6-16,1-22 1 15</inkml:trace>
  <inkml:trace contextRef="#ctx0" brushRef="#br0" timeOffset="462838.7141">15988 11094 38 0,'-7'6'19'0,"7"-9"-16"0,0 3 33 0,0 3-34 16,-4 10 1-16,1 6 0 15,3 9 0-15,3 3-4 16,1 10 0-16,3 6 3 16,0 3 1-16,-4 0-12 15,1 10 1-15</inkml:trace>
  <inkml:trace contextRef="#ctx0" brushRef="#br0" timeOffset="464161.7228">9684 12270 28 0,'0'-13'14'0,"3"10"-7"0,-3 3 15 0,0 0-21 15,11 3 0-15,3 1 0 16,7 2 1-16,11-3-2 15,3-6 0-15,18-3 2 16,14-4 0-16,-3 4-1 16,-1 3 0-16,1 0-1 15,-4 3 1-15,-7 0-1 16,-8 0 0-16,-9 3 0 16,-12 6 0-16,-13 7 0 15,-11 9 1-15,-7 6 0 16,-11 7 1-16,1 6-1 15,-5 3 1-15,5 3-1 16,-1 0 0-16,1-9 0 16,2-10 1-16,8-2-1 15,4-4 1-15,3-3 1 16,7-4 0-16,11-2 0 16,13-10 0-16,8-2-6 15,0-1 1-15,3-10-10 0,4-5 1 16,-7-1-3-16,-14 4 0 15</inkml:trace>
  <inkml:trace contextRef="#ctx0" brushRef="#br0" timeOffset="464326.154">10019 12574 28 0,'-46'-9'14'0,"32"-23"-5"0,14 32 23 0,7 0-31 16,11 0 1-16,10 4 0 15,11 2 0-15,14 6-2 16,10-2 0-16,8 5-9 16,17-2 0-16</inkml:trace>
  <inkml:trace contextRef="#ctx0" brushRef="#br0" timeOffset="465106.1513">14231 11787 30 0,'18'-22'15'0,"3"3"-6"16,-18 16 15-16,-3 3-24 15,0 0 0-15,0 3 0 0,-7 7 1 16,-7 2-1-16,-10 10 1 15,-5 13 0-15,1-4 0 16,-7 10 0-16,-4 0 0 16,0-7 0-16,0 1 1 15,1-7-1-15,6 3 0 16,7 1 0-16,4-17 0 16,10 1-1-16,8 0 1 15,10-1 0-15,11 4 0 0,13 0 0 16,-2 3 0-16,13 0 0 15,4-3 1-15,3-1 0 16,-7-2 0-16,-3-3-1 16,-3-1 0-16,-5 4-7 15,-2-7 0-15,-8 4-7 16,-4 9 0-16</inkml:trace>
  <inkml:trace contextRef="#ctx0" brushRef="#br0" timeOffset="465331.1595">13910 12364 33 0,'-39'-34'16'0,"36"30"-9"16,3 4 21-16,0 0-25 16,7 0 0-16,3 4 2 15,4 5 0-15,11 0-7 16,0 7 1-16,3 6 4 0,7 13 0 15,8-1-1-15,3-6 0 16,3 7-10-16,7-7 0 16,4-6-5-16,4-13 1 15</inkml:trace>
  <inkml:trace contextRef="#ctx0" brushRef="#br0" timeOffset="466066.2976">15621 12104 28 0,'4'-10'14'0,"10"-2"-4"16,-11 9 16-16,-3 3-25 15,-3 9 1-15,-4 7 1 16,-11 3 0-16,-7 3-4 16,-6 12 0-16,-5 13 3 15,-3 6 0-15,1 10 0 16,-8 3 1-16,3-16-3 15,5 7 0-15,2-10-5 0,5-7 1 16,6-8-8-16,7-4 1 16</inkml:trace>
  <inkml:trace contextRef="#ctx0" brushRef="#br0" timeOffset="466366.3381">15268 12245 26 0,'-10'-25'13'16,"-12"12"-1"-16,22 7 16 0,4 0-22 16,3-1 0-16,0 7 1 15,4 4 1-15,3-4-11 16,-4 9 0-16,5 13 6 15,2 0 1-15,-3 6-3 16,0 0 0-16,0 13 0 16,4 0 0-16,0 6-1 15,-1-6 0-15,5-1-7 16,-8-5 0-16,10-7-7 16,-2-6 1-16</inkml:trace>
  <inkml:trace contextRef="#ctx0" brushRef="#br0" timeOffset="466712.1326">15741 12515 27 0,'-18'-25'13'0,"22"25"-4"0,-4-4 14 15,0-2-22-15,0 6 1 16,7 0-1-16,11-6 0 15,10-4-2-15,7 7 1 16,4-6 1-16,3 3 0 0,15 6-1 16,-4 9 1-16,-8 7 0 15,-9 6 0-15,-15 6 0 16,-14 0 0-16,-18 10 1 16,-13-1 0-16,-8-2 0 15,-7 6 1-15,-3-4 0 16,6-2 1-16,5-4-1 15,17 0 1-15,17-12-1 16,18-3 0-16,36-7-7 16,17-6 0-16,28-6-10 15,18-6 1-15</inkml:trace>
  <inkml:trace contextRef="#ctx0" brushRef="#br0" timeOffset="525924.5318">16478 10539 7 0,'-21'-6'3'0,"0"-29"-9"0,7 29 4 16</inkml:trace>
</inkml:ink>
</file>

<file path=ppt/ink/ink7.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21-10-14T11:48:35.748"/>
    </inkml:context>
    <inkml:brush xml:id="br0">
      <inkml:brushProperty name="width" value="0.05292" units="cm"/>
      <inkml:brushProperty name="height" value="0.05292" units="cm"/>
      <inkml:brushProperty name="color" value="#FF0000"/>
    </inkml:brush>
  </inkml:definitions>
  <inkml:trace contextRef="#ctx0" brushRef="#br0">10058 10991 7 0,'0'0'3'0,"21"-44"-8"0,-18 34 3 16</inkml:trace>
</inkml:ink>
</file>

<file path=ppt/ink/ink8.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21-10-19T08:55:34.713"/>
    </inkml:context>
    <inkml:brush xml:id="br0">
      <inkml:brushProperty name="width" value="0.05292" units="cm"/>
      <inkml:brushProperty name="height" value="0.05292" units="cm"/>
      <inkml:brushProperty name="color" value="#FF0000"/>
    </inkml:brush>
  </inkml:definitions>
  <inkml:trace contextRef="#ctx0" brushRef="#br0">12527 2872 17 0,'-17'-3'8'0,"2"0"-6"16,12 3 9-16,10 0-11 16,4-7 0-16,-1 7 0 15,4-3 1-15,7 3-2 16,4-6 1-16,3 3 1 15,4 3 0-15,10 0 0 16,8-6 0-16,3 6 0 16,3-3 0-16,11 3 1 15,4 0 0-15,-1-7-1 16,11 1 0-16,1 0-1 16,-8 3 1-16,0-1 0 15,3-2 0-15,-10 3-1 0,-7-6 1 16,-3 2 0-16,-1-2 0 15,1 3 0-15,-1-1 0 16,-3 4-1-16,-7 0 1 16,-4 3-1-16,-10 0 1 15,-7 0-2-15,-8 0 1 16,-6 0 0-16,-4 3 1 16,-11 0-2-16,-3 1 1 15,-7-1 0-15,-3 3 1 0,-8 0-1 16,-3-3 0-16,-8 4 0 15,5-4 0-15,-5 3 0 16,-9 3 1-16,-8-5-1 16,-4 2 0-16,-10 0 0 15,-10 4 0-15,-5-1 0 16,-16 0 0-16,9-6 0 16,-6 4 0-16,0-1 0 15,3-3 0-15,7 0 0 16,11 4 0-16,11-4-2 15,10 0 0-15,14 0-6 16,7-6 1-16</inkml:trace>
  <inkml:trace contextRef="#ctx0" brushRef="#br0" timeOffset="1">19914 3132 3 0,'-28'0'1'0,"-4"-12"0"0,25 12 2 16,-3 3-3-16,-4 0 0 15,-4 3 1-15,0-6 0 16,-6 3-1-16,-1 4 1 16,-7-7 1-16,0 0 0 15,1-7 1-15,-5 4 0 0,-2-3 1 16,-1 6 0-16,0 0-1 16,0 0 1-16,0-6-1 15,8-1 0-15,2 7-2 16,-2 7 0-16,2-14 0 15,5-2 0-15,3 6-1 16,-4 6 0-16,4-6 0 16,0-6 0-16,3-4 0 15,-3-6 1-15,7 3-1 16,-4-12 1-16,4 0-1 16,-4-3 1-16,1 2-1 15,2-8 1-15,1 12 0 16,7-3 0-16,0-7 0 15,0 4 0-15,4-1-1 16,-1 13 1-16,1-15-1 16,-1-10 0-16,1 6 0 15,-5-5 0-15,1-1 0 0,0 0 0 16,4 6 0-16,3-3 0 16,3 4 0-16,4 9 0 15,4-7 0-15,3 19 0 16,4-2-1-16,3 2 1 15,0-3 0-15,4-3 1 16,0 3-1-16,3 4 0 16,-4-4 0-16,5 3 0 15,2 0 0-15,8 4 1 0,7-7-2 16,7-3 1 0,-4 10 0-16,15 2 0 0,-1 1 0 15,-6-1 0-15,-1-2 0 16,4 6 0-16,7-1 0 15,0-2 0-15,-3-1 0 16,10 1 1-16,0 9-1 16,0-16 0-16,7 7 0 15,7 0 0-15,-3-1 0 16,3 1 0-16,0 2-1 16,-3-5 1-16,3 2 0 15,8-2 1-15,-8-1-1 16,10 7 0-16,1-3 1 15,4-1 0-15,13 1-1 16,-3 3 1-16,7 3-1 16,-7-4 0-16,7 4 0 15,0 3 0-15,-4-6 0 16,0 3 0-16,1 3-1 0,6-7 1 16,-3 7 0-16,4 0 0 15,-4-3 0-15,14 3 1 16,-4 0-1-16,8 0 0 15,-4 0 0-15,7 0 0 16,-10 0 0-16,-1 0 0 16,-14 0 0-16,1 0 1 15,3 0-1-15,-11 0 0 0,-3 0 0 16,0 0 0-16,0-6 0 16,7 3 0-16,-4 3 0 15,-3 0 0-15,0 0 0 16,-11 0 0-16,-3 0 0 15,-4 0 0-15,-7 0 0 16,-7 0 0-16,-10 3 0 16,-8 3 1-16,-3-3-1 15,-4 4 1-15,8 2-1 16,-11-9 0-16,-4 10 0 16,-3-10 1-16,0 12-1 15,-8 1 1-15,1-4-1 16,-4 4 1-16,0 5 0 15,-3 4 0-15,3-3-1 16,-3-6 1-16,0 9-1 16,-1-4 1-16,1 1-2 15,0 6 1-15,0-6 0 16,-1 0 1-16,-3 6-1 0,-3-6 0 16,0-3 0-16,-8 2 0 15,4 1 0-15,1 0 1 16,-5 0-1-16,-3 6 1 15,4-3-1-15,3 3 0 16,0 3 0-16,0 4 1 16,-3-4-1-16,-1 9 0 15,-3-5 0-15,-3 5 0 16,3-8 0-16,-11-1 0 16,4 3 0-16,-3-3 1 15,-1-3-1-15,-3 7 0 0,0-7 0 16,4 3 1-16,-4 3-1 15,-4-2 0-15,0-4 0 16,-3 3 1-16,0-6-1 16,4 3 1-16,-4 0-1 15,-4 3 0-15,-3-3 0 16,-4 1 1-16,-7 2-1 16,-3-6 1-16,-4-7-1 15,-3 4 0-15,0-3 0 16,-15-4 1-16,-3 1-1 15,0-22 1-15,-14 9-1 16,-11 0 1-16,-6 3-1 16,-12 3 0-16,1-12 0 15,-11 3 0-15,-3-1 0 0,-4-2 0 16,-4 0 0 0,-6-4 0-16,6 4 0 0,-13 3 0 15,-4-13-1-15,-8 13 1 16,1 3 0-16,-3-9 0 15,-8 3 0-15,4 2 0 16,-11 8-1-16,0 5 1 16,0-3 0-16,-10-6 0 15,10 0 0-15,-3 19 0 16,-8-10 0-16,8-5 0 0,-11 11 0 16,-3-8 0-16,3 5 0 15,-4-2 0-15,-13-1 0 16,6 3 1-16,-3 1-1 15,4 3 1-15,-4-7-1 16,-4 0 0 0,-102-5-10-1,32-8 1-15</inkml:trace>
  <inkml:trace contextRef="#ctx0" brushRef="#br0" timeOffset="2">11497 3894 7 0,'-7'7'3'0,"0"-14"-2"0,7 7 4 0,3 7-5 15,-3-7 0-15,0 3 1 16,4 3 0-16,3-6-1 15,7 0 0-15,0 0 2 16,4 0 1-16,10 0-1 16,7 0 1-16,8 3 0 15,-1 3 0-15,-3 4-1 16,0-1 1-16,-1 7-2 16,1-7 0-16,4-6 0 15,6 4 1-15,-3-7-2 16,3 0 1-16,11 0 0 15,4 0 0-15,-4 0-1 16,7-7 1-16,-4 7-1 16,-3 0 1-16,-7 7-1 15,-7-7 0-15,-4 3-1 16,-3 3 1-16,3 0 0 0,1 1 0 16,3-1 0-1,3 0 1-15,-3-3-1 0,0-3 0 16,3 7 0-16,8-7 1 15,-8 0-1-15,-3 0 1 16,-4-7-1-16,4 4 0 16,3 3 0-16,4-6 0 15,0 3 0-15,-3 0 1 16,6-1-1-16,8 1 0 16,-4-6 0-16,0 3 0 15,3-4 0-15,4 1 0 0,0 3-1 16,-7-1 1-16,4 1 0 15,-1 3 0-15,1-3 0 16,-4-1 0-16,-4-2 0 16,0 3 0-16,4 3 0 15,4-7 0-15,-8 10 0 16,1-9 1-16,-1 9-1 16,4-3 0-16,-3-1 0 15,-4 1 1-15,3 3-1 16,0 0 1-16,4-3-1 15,0 3 1-15,0 3-1 16,-3-3 0-16,3-3 0 16,0 0 1-16,-4 6-1 15,-3-3 0-15,4-9 0 16,-1 6 1-16,4 3 0 16,-4-10 1-16,-3 4-2 15,7 3 1-15,-3-3-1 0,3-1 1 16,-4 4 0-16,4 0 1 15,0 0-4-15,7 0 1 16,-7 6 1-16,-7 0 0 16,0-3 0-16,-7 3 0 15,3-3 0-15,1 6 0 16,-1-2 0-16,0-4 0 16,8 0 0-16,3 0 0 15,0-4 1-15,-4 8 0 16,1-4-1-16,3 0 0 0,0 6 1 15,-4-12 1-15,-3-1-1 16,3 4 0-16,1-3-1 16,-1 0 1-16,4 2-1 15,-3-2 1-15,3 0-1 16,-4 6 1-16,4-9-1 16,-3-1 0-16,2 10 0 15,-2 0 1-15,3-9-1 16,0 2 0-16,0 1 0 15,0 3 1-15,3 0-1 16,4 0 0-16,-3 0 0 16,-4-7 1-16,3 4-1 15,1 3 1-15,-8 3-1 16,1 0 0-16,-8 0 0 16,-7 0 1-16,1 0-1 0,-1 0 0 15,4 0-9 1,3 0 0-16</inkml:trace>
  <inkml:trace contextRef="#ctx0" brushRef="#br0" timeOffset="3">17254 5083 23 0,'0'-35'11'0,"7"4"-9"15,-7 21 12-15,-3 4-15 16,-4 3 1-16,-4-3-1 0,-6-4 1 16,-8 1 0-16,-3 0 0 15,-11 5-1-15,-3 4 1 16,-8-3 0-16,-6 6 1 15,-11 1 0-15,-11-1 1 16,0 12 0-16,1 10 0 16,-4 13 0-16,7 15 1 15,7 4-1-15,7 6 0 16,14 6-1-16,18-10 0 16,13 7 0-16,15 0 1 0,18 6-2 15,17-3 1-15,15-6 0 16,27-4 0-16,15-9 0 15,14-6 0-15,10-6 0 16,15-13 0-16,-4-3 0 16,0-16 1-16,0-15-1 15,3-10 0-15,-17-9 0 16,0-22 1-16,-7-16-2 16,-14 0 0-16,-11-3 0 15,-18-9 1-15,-20 2-1 16,-22 4 0-16,-21 3 0 15,-28 3 0-15,-15 10 0 16,-27 9 0-16,-22 0-1 16,-10 9 1-16,10-6-4 15,0 13 0-15,8 3-7 16,17 15 1-16</inkml:trace>
  <inkml:trace contextRef="#ctx0" brushRef="#br0" timeOffset="4">22034 5048 21 0,'-42'-31'10'0,"-53"12"-9"0,67 16 10 16,-15 3-10-16,-17-3 1 16,-7-3 0-16,-10 9 0 0,-11 3-2 15,-8 10 0-15,-10 6 2 16,8 6 1-16,-8 16-1 15,11 6 0-15,6 13 0 16,12 6 1-16,13-7-1 16,15 14 0-16,17 5-1 15,15 1 1-15,13 5 0 16,18-8 0-16,25-10-1 16,17-10 1-16,26-18-1 15,23 0 1-15,12-35 0 16,24-12 0-16,11-10-1 15,10-31 0-15,11-9-1 16,-18-7 1-16,-3 3-1 16,-18-5 0-16,-18-11 0 15,-21 7 1-15,-17 0-1 16,-22 4 0-16,-17 2 0 16,-14 6 0-16,-7 10-1 15,-8 7 0-15,1 2-4 0,3 10 0 16,11 3-6-16,13 6 1 15</inkml:trace>
  <inkml:trace contextRef="#ctx0" brushRef="#br0" timeOffset="5">26920 5349 21 0,'-14'-34'10'0,"-56"-35"-7"16,52 50 9-16,-10-3-13 16,-14 3 1-16,-18-9 0 15,-4 3 0-15,-13 3 0 16,-5-3 1-16,-9 9 0 16,-15-9 1-16,-4 6 0 15,-9 0 1-15,-1 7 0 0,-4 3 1 16,8 5-1-16,-15 8 1 15,11 2-1-15,4 13 0 16,6 9-2-16,15 9 1 16,18 20-1-16,17-4 0 15,14-6 0-15,21 16 0 16,22-16 0-16,27 9 0 16,19 1 0-16,24-4 0 15,10-6 0-15,22 0 0 0,7-9 0 16,14 0 0-16,14-23-1 15,7-12 1-15,-7-3-1 16,0-9 1-16,-7-10-1 16,-3-6 0-16,-15 0 0 15,-21 6 1-15,-7-3-1 16,-21-3 0-16,-10-6 0 16,-19-10 1-16,-10-9-2 15,-10-13 0-15,-14-12-4 16,-12 6 0-16,-13-10-7 15,-4 7 1-15</inkml:trace>
  <inkml:trace contextRef="#ctx0" brushRef="#br0" timeOffset="6">11726 6516 10 0,'0'-38'5'0,"11"7"3"16,-4 21 6-16,0 1-14 16,0 0 1-16,0 5-1 15,-3 11 1-15,-1 5-1 16,1 4 0-16,-4 3 0 0,-4 6 1 15,1 3-1-15,-1 3 1 16,1-9 0-16,-1-6 0 16,1-10 1-16,6 4 1 15,8-7 0-15,10-9 1 16,14-4 0-16,11-5 0 16,7-1 0-16,3-12 0 15,11 3-2-15,7-4 1 16,8 4-12-16,20 3 1 15</inkml:trace>
  <inkml:trace contextRef="#ctx0" brushRef="#br0" timeOffset="7">11642 7576 11 0,'14'-22'5'0,"3"-3"-5"0,-10 22 6 16,1 3-6-16,2-4 0 15,1 4 0-15,-1-3 0 16,1 0 1-16,-1 0 0 16,1 3 1-16,-4 3 1 15,0 3-1-15,0 1 1 16,0 2 0-16,-7 7 0 15,0 3-2-15,-3-1 1 16,-4 7-2-16,0 1 1 0,0-4-1 16,-4-10 1-16,0 4-1 15,1-4 1-15,-1 1 0 16,4-4 0-16,0-3 0 16,7-2 1-16,7 2 0 15,11-6 0-15,7-16 1 16,6-3 0-16,15-9-2 15,11-6 1-15,6-16-1 16,11-4 1-16,7 1-2 16,4 0 1-16,3 6-9 15,0 6 0-15</inkml:trace>
  <inkml:trace contextRef="#ctx0" brushRef="#br0" timeOffset="8">11740 8388 8 0,'-14'-22'4'0,"7"16"0"0,7 6 4 15,0 0-8-15,0 0 0 16,0 0 0-16,0 3 1 16,0 3 0-16,-3 3 1 15,-8 1 1-15,-3 2 0 0,0 1 0 16,0 0 0-16,-4 2 0 16,1 4 1-16,-1 9-2 15,4 4 0-15,3-1-1 16,1 3 1-16,3 4-1 15,0 0 0-15,3-4 1 16,0 1 0-16,1-4-1 16,3-9 1-16,0-3-1 15,7-13 1-15,11-3 0 16,6-9 0-16,12-7-1 16,6-12 1-16,7-12-1 15,15-7 0-15,10-16 0 16,21-6 0-16,7 10-8 15,11 6 1-15,11-4-4 16,-1-21 1-16</inkml:trace>
  <inkml:trace contextRef="#ctx0" brushRef="#br0" timeOffset="9">7172 10106 19 0,'0'0'9'0,"14"7"-8"16,-7-4 10-16,4 0-11 15,3 6 0-15,3-6 0 16,8 1 0-16,7-1 1 16,-4 0 0-16,4-3 0 15,-4 0 1-15,14 3 0 16,8-6 0-16,-1 0 0 16,1-4 1-16,3-2-2 15,7 6 1-15,-1 0-1 16,1 3 0-16,0 0-1 0,4 0 0 15,-1 0 0-15,-3 0 0 16,0 0 0-16,7 0 0 16,4 0 1-16,-8 0 0 15,-3 0 0-15,4 3 0 16,-11 0 0-16,3 3 1 16,-3-3-1-16,-3 4 0 15,-8-4-1-15,7 0 0 16,1-3 0-16,3 3 1 15,0-3-1-15,-1 0 1 0,-6 0 0 16,0 0 0-16,0 0 0 16,-4 0 0-16,1-3-1 15,-4-3 1-15,-4 3-1 16,0-4 1-16,0-2-1 16,1 3 0-16,-1-1 0 15,0 1 0-15,-7 3 0 16,-6 0 0-16,-5 0 0 15,1 3 1-15,-8 0-1 16,1 0 0-16,0 0 0 16,-4 0 0-16,-4 0 0 15,-3 0 1-15,0 0-1 16,0 0 1-16,-3 0-1 16,-4 0 0-16,-8 0 0 15,-2 0 1-15,-4 3-1 16,-8 0 1-16,-2 0-1 15,-8 0 0-15,-7 3 0 16,0 1 1-16,0-4-1 0,-3 6 0 16,-4-6 0-16,4 1 0 15,-11-1 0-15,-7 6 0 16,-7-6 0-16,6-3 0 16,5 3 0-16,0 0 0 15,-1 1 0-15,0-4 1 16,8 0-1-16,7 3 1 15,-1-6 0-15,1 3 0 16,-4-4-1-16,0 4 0 0,7-3 0 16,0 0 0-16,4 0 0 15,-7 3 0-15,-1 0-1 16,-3 0 1-16,4 3 0 16,-4 0 0-16,7 4 0 15,-3-7 0-15,3 0 0 16,-3 9 0-16,6-6 0 15,1-3 0-15,3 3 0 16,0-3 1-16,4-3-1 16,3 0 1-16,4 0-1 15,3 0 0-15,-3 3 0 16,7 0 0-16,10 3-6 16,1 3 1-16,13 10-6 15,4-7 1-15</inkml:trace>
  <inkml:trace contextRef="#ctx0" brushRef="#br0" timeOffset="10">13102 9081 10 0,'-42'3'5'0,"-11"-22"-3"0,46 16 6 16,-7 0-6-16,-4 0 0 15,-3 3 0-15,-4 6 1 16,-7-3-5-16,4 7 1 16,-3-4 2-16,-1 6 1 15,0 4-2-15,0 0 1 16,-10-1 0-16,-4 1 1 16,7-3 0-16,0-1 0 0,4 4-1 15,0 0 1-15,3-4-1 16,4 10 1-16,0 0-2 15,3-6 0-15,4 3 0 16,0 6 1-16,0-3-1 16,-1-7 1-16,1 4-1 15,0 3 1-15,3 3 0 16,4 0 0-16,4 3-1 16,-1-3 1-16,8 7 0 15,-1-1 0-15,4 4-1 16,0 5 1-16,4-2 0 15,-1-3 0-15,1-1-1 16,-1-3 1-16,1-2 0 16,3 5 0-16,0-6 0 15,3-9 0-15,5-3 0 16,-1-4 0-16,0 4 0 16,3 0 1-16,1-1-2 15,0 1 1-15,-1 0 0 16,-3-1 0-16,4 1 0 15,0 0 0-15,3-4-1 0,4 1 1 16,-1-4-1-16,4 1 1 16,4-1-1-16,-7 1 1 15,3-4-1-15,0 3 0 16,1-2 0-16,2-4 1 16,1 3-1-16,0-3 0 15,3 0 0-15,-3-3 0 16,3 0 0-16,-3 0 1 0,0 0-1 15,3 0 0-15,0-3 0 16,0-3 1-16,1 0-1 16,-8-1 0-16,0-5 0 15,0 2 1-15,-3 1 0 16,3-1 0-16,1 1 0 16,2-3 0-16,1-1-1 15,0-3 1-15,3 4-1 16,-3 2 1-16,0 1-1 15,-4 6 1-15,-4-7-1 16,1 1 0-16,0 0 0 16,-4-4 0-16,0 1 0 15,0-1 0-15,1 0 0 16,-1 1 1-16,0-1-2 16,0-2 1-16,0-7 0 15,-7 3 0-15,0-3 0 16,-3-3 1-16,0 0-1 15,-1-3 1-15,-3 2 0 0,0 1 0 16,0 3 0-16,-3-3 0 16,-1 0 0-16,1 0 0 15,-1 0-1-15,1 0 1 16,0-3-1-16,-4 9 0 16,0 3 0-16,-4-3 0 15,4 1 0-15,-4 2 0 16,1 0 0-16,-1-3 1 15,-3 1 0-15,0-1 0 0,-3 0-1 16,-1 0 0-16,1-9 1 16,-1 6 0-16,-3-3-1 15,3-3 0-15,-6 3-1 16,-5 0 0-16,-2-1 2 16,3 8 0-16,-8 2-2 15,-2 0 1-15,-5 4 1 16,-6-4 0-16,-4 4 0 15,4-1 0-15,3 4-1 16,-3-1 0-16,-1 1 0 16,-3 2 0-16,1 4-2 15,2 10 0-15,-10 8-11 16,-7 26 0-16</inkml:trace>
  <inkml:trace contextRef="#ctx0" brushRef="#br0" timeOffset="11">17787 9379 7 0,'4'-16'3'0,"6"7"-2"0,-6 6 3 16,-4 3-4-16,7-13 0 15,-4 4 0-15,-3-4 0 16,-3 4 1-16,-4-7 1 16,-4 3 1-16,-3 1 1 15,-7-1 0-15,-4 4 0 0,-3-7 0 16,0 7 1-16,-4-1-2 15,-10 1 1-15,-1 3-2 16,1-10 0-16,-4-3-1 16,-10 4 0-16,-1 8 1 15,-3-5 1-15,4 18-1 16,3 0 0-16,-4 4-1 16,-6-1 1-16,3 10-1 15,-4-3 1-15,-6 2-2 16,3 11 1-16,7-7-1 15,3 9 1-15,8 0-1 16,3 1 0-16,0 5 0 16,11 7 1-16,7 6-1 15,7 13 1-15,7 0-1 16,17-4 1-16,8 1 0 16,6-7 0-16,12-6-1 15,13-6 1-15,11 0 0 16,3 0 0-16,15-1-1 0,-15-8 1 15,18-1 0-15,14 7 0 16,1-10-1-16,-8 0 1 16,7-12 0-16,-3-16 0 15,-1-6 0-15,12-10 0 16,-8-12-1-16,-7-1 1 16,-3-5 0-16,-11-4 0 15,-7-2-1-15,-15-14 1 16,-6-8-1-16,-18-4 1 15,-14-3-1-15,-10 6 1 0,-4-3-1 16,-7 7 1-16,-14-4-1 16,-4 10 0-16,-14 9-1 15,0 6 0-15,-3 10-9 16,-15 12 1-16</inkml:trace>
  <inkml:trace contextRef="#ctx0" brushRef="#br0" timeOffset="12">21713 9247 18 0,'-42'-28'9'0,"-18"-35"-5"16,43 54 9-16,-8 2-13 16,0 1 0-16,-3 6 0 15,-4 0 0-15,-14 0 0 16,11 0 0-16,-11 13 1 15,-7 2 0-15,-7 7 0 16,-3 10 1-16,-4 12-1 0,-4-4 1 16,1 7-1-16,3 4 1 15,10 5-1-15,4 13 0 16,7 3 0-16,8 3 0 16,9-9-1-16,8 0 1 15,11 3 0-15,13-3 0 16,8-3 0-16,17-1 0 15,14-5 1-15,15-7 0 16,17-12 0-16,18-4 0 0,10-9 0 16,0-9 0-1,15-13-1-15,-1-12 1 0,0-7-1 16,-10-6 0-16,-14-9 0 16,-4-13 0-16,-3 0-1 15,-4-13 1-15,-14-8 0 16,-11-11 1-16,-17 1-1 15,-14-10 0-15,-18 10 0 16,-18 12 1-16,-6 7-2 16,-8-1 1-16,-3 17-7 15,-7 8 1-15,3 14-7 16,4-1 1-16</inkml:trace>
  <inkml:trace contextRef="#ctx0" brushRef="#br0" timeOffset="13">25986 9269 24 0,'-74'-25'12'0,"14"9"-12"15,42 13 13-15,-14-3-13 16,-3 3 1-16,-4-4-1 15,-10 1 0-15,-11 3 0 16,-4 3 1-16,-6 0 2 16,-4 9 0-16,3 1 0 0,4 6 1 15,-4 2-1-15,4 7 1 16,4 4-1-16,6 2 0 16,8 13-2-16,7 6 1 15,14 10-1-15,13-1 0 16,15-2 0-16,22-4 0 15,13 3-1-15,18-2 1 16,17-7 0-16,22-16 1 16,17-3-1-16,8-3 0 0,6-9 0 15,8-6 0-15,-4 5-1 16,-11-8 1-16,4-17 0 16,-17-6 0-16,-8-2-1 15,-7-11 1-15,-7-8-1 16,-10-20 1-16,-11 1 0 15,-15-4 1-15,-16 7-1 16,-22 0 1-16,-21-1-2 16,-15 7 1-16,-16 3-1 15,-22 10 0-15,-4 9-5 16,-14 3 0-16,-6 9-8 16,-5 10 0-16</inkml:trace>
  <inkml:trace contextRef="#ctx0" brushRef="#br0" timeOffset="14">12569 3135 6 0,'18'-25'3'0,"17"-6"-3"16,-21 22 4-16,11 2-4 16,14-5 0-16,10-1 0 15,4 1 0-15,14 2-1 16,7-5 1-16,1 2 0 16,13 7 0-16,0-10 0 15,4 7 0-15,-1 6 1 16,5-4 0-16,-1 4 0 15,7 0 1-15,-3 6 0 16,10-6 1-16,4-3 0 16,11 3 0-16,-1 12-1 0,8-9 1 15,3-6-1-15,3 3 0 16,-6-1-2-16,3 4 1 16,-4-6-1-16,8 6 0 15,-4-3 0-15,11 3 1 16,-8 0 0-16,15-6 0 15,-4 3 0-15,7 3 0 0,8-7 0 16,-8 4 0-16,4 3-1 16,-8-9 0-16,1 6 0 15,-36 0 1-15,33 3-1 16,-15-4 0-16,10 4 0 16,-3 4 1-16,0-4 0 15,1 3 0-15,13-3-1 16,-11 3 1-16,-2-3-1 15,2 0 0-15,1 0 0 16,-11 0 0-16,-4 0 0 16,-13 0 0-16,6 0 0 15,-3 0 0-15,-3 0 0 16,3 0 0-16,7 0 0 16,7 0 0-16,0 0 0 15,0 0 1-15,10 0-1 16,-2 0 0-16,-5 0 0 15,-3 0 1-15,-7 0-1 16,0 0 0-16,-14 0 0 0,3 0 0 16,-6-3 0-16,-1 3 0 15,8 0 0-15,-1 3 1 16,0 0-1-16,-6-3 1 16,-1 0-1-16,4 0 1 15,-4 0-1-15,-6 0 0 16,-1 0 0-16,-7 0 1 15,4 0-1-15,10 6 1 16,-6-6-1-16,10 0 0 0,-8 0 1 16,12 0 0-16,3 0 0 15,-11 3 0-15,4-3-1 16,-11-3 0-16,4 3 0 16,-4 0 1-16,-6 0 0 15,-5 0 0-15,5-9-2 16,-8 3 0-16,7-4 1 15,4 1 0-15,-7 2 0 16,-1 4 0-16,5-6-1 16,-5 0 0-16,-2-1 1 15,6 1 0-15,-3 2 0 16,-11 7 0-16,3-9 0 16,-3 0 0-16,-10 2 0 15,-4 4 0-15,4-9 0 16,-1 5 0-16,-3 4 0 15,-7 0 0-15,7 3 0 16,-10 0 0-16,-1 0-1 16,-7 0 1-16,-3 0 0 0,-3 0 0 15,-5 0 0-15,1 0 0 16,0 0 0-16,0-6 0 16,-4 6 0-16,0 0 1 15,-3 0-1-15,0 6 0 16,-4-12 0-16,-3 3 0 15,0 6 0-15,-4-3 0 16,0 6 0-16,0-12 0 0,4 6 0 16,-1-3 0-1,-6 6 0-15,0-3 0 0,-1 0 0 16,5 6 1-16,-1-15-2 16,0 9 1-16,4-10-8 15,6 4 1-15</inkml:trace>
  <inkml:trace contextRef="#ctx0" brushRef="#br0" timeOffset="15">9169 12063 10 0,'28'3'5'0,"4"-9"2"0,-25 0 5 15,3 6-11-15,1 0 0 16,-1 6 0-16,5-9 0 16,-1 3-1-16,3 0 1 15,8 0 0-15,3 0 1 16,4 0-1-16,10-3 1 15,1 3 0-15,-8 0 0 16,-3 3-1-16,6 0 0 16,-2-3 0-16,3 3 0 15,-1-3-1-15,5 0 1 0,-1 0-1 16,4-3 1-16,3-3 0 16,11 6 0-16,-7-4 1 15,-3 4 0-15,-1 0-1 16,-3 4 1-16,-4-8-1 15,1 8 1-15,-1-4-1 16,-3 0 0-16,-4 0-1 16,0 0 1-16,8 0-1 15,-5 3 1-15,5-3-1 16,-1 3 0-16,-3-3 0 16,-4 0 0-16,-3 3 0 15,-4-3 0-15,0-3 1 16,1 3 0-16,2 0-1 15,1 0 1-15,3 0-1 16,1-3 1-16,2 0-1 0,5 3 1 16,-1 0-1-16,0-7 0 15,4 4 0-15,-3-3 0 16,-5 6 0-16,-2 0 1 16,-5-3-1-16,-6 3 1 15,3 3-1-15,4-6 0 16,0 6 0-16,0-6 0 15,-1 3 0-15,1 0 0 16,-4-3 0-16,1 3 0 16,2-3 0-16,-3-1 0 0,4 4 0 15,0-6 1-15,0 3-1 16,-1 3 0-16,1-6 0 16,0 6 0-16,0 0 0 15,3 3 1-15,4 0-1 16,0-3 0-16,3 0 0 15,-3-3 0-15,-7 3-1 16,-1 0 1-16,-3-6 0 16,1 9 0-16,-1-6 0 15,0-1 0-15,4 4 0 16,0 0 0-16,-1 0 0 16,5-3 0-16,-8 6 0 15,0 1 0-15,4-1 0 16,0-3 0-16,3 0 0 15,-3 0 1-15,-1 0-2 16,1 0 1-16,-4 0 0 16,1 0 0-16,2 3 0 15,8-3 1-15,0 0-1 0,3 3 1 16,-3-6-1-16,0 3 1 16,-7 0-1-16,-4 0 1 15,-7-3 0-15,4 0 0 16,-1-4-5-16,-6 1 1 15,0 6-8-15,-4-9 1 16</inkml:trace>
  <inkml:trace contextRef="#ctx0" brushRef="#br0" timeOffset="16">14034 12063 10 0,'0'3'5'0,"7"-12"-4"0,-7 9 6 0,3-7-5 15,1 1 0-15,-1 3 2 16,4 3 1-16,4 0-6 15,3-6 0-15,4 6 3 16,3 0 1-16,0 0-2 16,4 6 1-16,-1-3-2 15,4-6 1-15,4 3-1 16,7 3 0-16,3-3 0 16,8 3 1-16,3 0-1 15,0 7 0-15,0-7 0 16,3 0 1-16,0 3-1 15,-3-2 1-15,4-4-1 16,3 3 0-16,3 3 0 16,1-6 1-16,3 6-1 15,0 1 0-15,3-7 0 0,1 3 1 16,-1 3 0-16,1 0 0 16,0-3-1-16,-11 0 1 15,3 1-1-15,-3 2 0 16,0 0 0-16,0-3 0 15,-7-3 0-15,3 0 0 16,4 7 0-16,4-4 1 16,-4-3-1-16,0-3 0 15,-4 6 0-15,4 0 1 16,-7 0-1-16,4 0 1 0,-5-3-1 16,5 0 1-16,-4-3 0 15,0 3 0-15,-4 0-1 16,0 0 1-16,1 3-1 15,-4-3 0-15,3 3 0 16,-14-3 1-16,8-3-1 16,-4 3 0-16,-1 0 1 15,-2 0 0-15,-1-6 0 16,4 3 1-16,3 0-1 16,4-1 0-16,0 4 0 15,0 0 0-15,-1-6-1 16,1 9 1-16,-3 0-1 15,-1-6 0-15,0-3 0 16,-3 6 0-16,-7-6-1 16,0 3 1-16,-1-1 0 15,5 4 0-15,-1-3 0 0,4 0 0 16,0 6 0-16,-4-3 0 16,-3 3-1-16,-1-3 0 15,1 0 0-15,-4 0 1 16,4 0 0-16,-4 4 0 15,-3-1 0-15,3 0 0 16,0-3 1-16,1 0 0 16,-1-3 0-16,0 0 1 15,4 3-2-15,3 0 1 16,0 0 0-16,4 0 0 0,-4 3-1 16,1-6 0-16,-4 3 0 15,-4-4 0-15,0 1 0 16,7 3 1-16,-10-3-1 15,7 3 1-15,-1-3-1 16,-2 3 1-16,2-6 0 16,1 3 0-16,0 0-1 15,3-4 0-15,4 1 0 16,0 3 0-16,3 3 0 16,0-6 1-16,-3 2-1 15,0 4 0-15,7-6 0 16,-14 3 1-16,10-3-2 15,-3-1 1-15,-4 1-10 16,4 0 0-16</inkml:trace>
  <inkml:trace contextRef="#ctx0" brushRef="#br0" timeOffset="17">21414 12079 10 0,'14'-7'5'0,"7"23"-3"0,-11-22 5 0,5 3-7 16,6 0 0-16,10-1 2 15,5 1 1-15,3 6-3 16,-1-3 0-16,5 4 1 16,-1-1 1-16,0 3-1 15,4-3 1-15,-3-3-1 16,2-3 0-16,8 3 0 15,0 3 0-15,4-3 0 16,-4 0 0-16,3 3 0 16,-3-6 0-16,-4 3-1 15,8 3 1-15,-8 0-1 16,-3-3 1-16,0 4-1 16,-4-4 0-16,1 0 0 0,-8 0 1 15,14 0-1-15,-10 0 0 16,14 3 0-1,7 0 1-15,0-6-1 0,-4-4 1 16,8 7-1 0,-4-6 1-16,0 3-1 15,0 3 1-15,-4-3-1 0,1-3 0 16,-1 6 1-16,8 0 0 16,-8-4-1-16,4 1 1 15,0-3 0-15,7 0 0 16,0 3 0-16,-7 3 0 15,-7 3-1-15,0-6 1 16,-4-1-1-16,4 4 1 0,-3-3-1 16,-8 0 0-16,0 0 0 15,4 0 1-15,4 3 0 16,6 0 0-16,4 6-1 16,-4-6 0-16,8-3 0 15,-1 3 1-15,-6 0-1 16,-8 0 0-16,1-3 0 15,-1 0 0-15,-3 0 0 16,3 3 0-16,1 6 0 16,-1-3 1-16,-3 0-1 15,10 0 0-15,-3 0-1 16,0-3 1-16,-3 4 0 16,-5-8 0-16,-2 1-1 15,-4 3 1-15,-1-9 0 16,5 6 1-16,3 0 0 0,-4 0 0 15,7 3 0-15,1 0 0 16,6 0 0-16,-7 0 0 16,-3 0-1-16,-3 3 0 15,-8 0 0-15,-3 0 1 16,-8-3-1-16,-2 0 1 16,-5-3-1-16,1 3 0 15,3 0 0-15,0-6 0 16,11 2 0-16,0 1 1 15,-1 3-1-15,1-3 0 0,-4 3 0 16,-3 0 1-16,-7 3-10 16,-1 10 1-16</inkml:trace>
  <inkml:trace contextRef="#ctx0" brushRef="#br0" timeOffset="18">27263 12098 3 0,'-7'-7'1'0,"0"10"-1"16,7 1 2-16,0-4-2 16,0 0 0-16,0 3 0 15,0-3 0-15,0 0 1 16,0 3 1-16,-4-3 0 16,1 0 1-16,-1-3 0 15,0 0 1-15,1-4-1 16,-1 7 1-16,1-6-1 15,3 3 0-15,-4-3-2 16,4 6 1-16,-3 0-2 16,3 0 1-16,0 0 0 0,0 3 0 15,-4-6 0-15,4 6 0 16,-3-3 0-16,-1 0 0 16,4 0 0-16,0 0 1 15,0 0-2-15,0 0 1 16,0-3-1-16,0 3 1 15,0 0-1-15,0 0 1 16,0 0-1-16,0 0 1 16,0 0 0-16,0 0 0 15,0 0-1-15,0 0 0 0,-3 0 0 16,-1 3 0-16,1-3 0 16,-1 0 1-16,1 0-1 15,-1 3 0-15,1-3 0 16,-1 0 1-16,0-3-1 15,4 6 0-15,0-3 0 16,0 0 0-16,0 0 0 16,0 3 1-16,0 0-1 15,0 0 0-15,0-3 0 16,4 7 0-16,0-4 0 16,3-3 0-16,0 0 0 15,0 0 0-15,3 0 0 16,1 0 1-16,-1 0 0 15,1 0 0-15,0-3-1 16,-1 3 1-16,4 0 0 16,-3 3 1-16,3 0-2 15,-3-3 0-15,-1 0 0 0,8 0 0 16,-4 0 0 0,7 0 0-16,0 0-1 0,0 0 0 15,-3-6 2-15,3 6 0 16,-7-4-1-16,4 4 1 15,-4-3-1-15,4 3 0 16,-1 0 1-16,1 0 0 16,0 0-2-16,-1 0 0 15,1 0 1-15,3 0 1 16,-3 0-1-16,3-3 0 0,0 3-1 16,0 0 1-16,-3 0 1 15,0 0 0-15,-1 0-1 16,1 3 1-16,-1-3 0 15,8 0 0-15,0 0-1 16,0 0 1-16,-1 3-1 16,4-6 0-16,-3 3 0 15,3-3 0-15,1 0 0 16,-5 0 1-16,4 0-1 16,1 0 0-16,-1 3 0 15,0 0 0-15,-3 0 0 16,0-4 1-16,-1 1-1 15,1 3 1-15,-4 0-1 16,0 3 1-16,0-3-1 16,1 0 1-16,9 4-1 15,-2-8 1-15,2 4-1 16,1 0 0-16,0 0 0 0,-4-3 1 16,0-3-1-16,0 3 0 15,1 3 0-15,2 0 0 16,1-3 0-16,3 0 0 15,1 3 0-15,-1-4 0 16,-3 8 0-16,3-1 0 16,-3-3 0-16,0 0 0 15,-4 0 0-15,7 0 0 16,-3-3 0-16,-4 3 1 0,0-4-1 16,0 1 0-16,1 0 0 15,-1 0 0-15,0 0 0 16,4 0 1-16,0 3-1 15,-1-3 0-15,1 0-1 16,0 3 1-16,-4 0 0 16,0 0 0-16,-3 0 0 15,-4-4 0-15,7 4 0 16,4-3 0-16,-4 3 0 16,1 3 1-16,2 1-1 15,1-8 0-15,-4 4 0 16,4 0 0-16,0-3 0 15,0 0 0-15,-4 0 0 16,4 0 0-16,-1 3 0 16,1-3 0-16,-4 3 0 15,1-3 0-15,-5 3 0 16,-3 0 0-16,4 3 0 16,0 3 0-16,3-6 0 15,4-3 1-15,-1 6-1 0,-6-3 1 16,7-6-1-16,0-1 1 15,6 7-4-15,8 0 0 16,4 4-7-16,-8-1 0 16</inkml:trace>
  <inkml:trace contextRef="#ctx0" brushRef="#br0" timeOffset="19">4346 12888 12 0,'-3'3'6'0,"13"-6"-1"0,-10 3 6 16,0 0-11-16,11-3 0 15,-11 3 0-15,3-4 1 16,4 1-1-16,4 0 1 16,-11 3 1-16,4-3 0 15,3 3-1-15,0 0 1 0,3 0 0 16,-6 0 0-16,3 0-1 16,3 0 0-16,1 0 0 15,-4 0 1-15,7 0-1 16,4 0 0-16,3 0 0 15,7-3 1-15,-3 3-1 16,3 0 1-16,0 0-1 16,-10 0 1-16,3 3-1 15,0 0 0-15,8-3 0 16,-8 3 1-16,7-3-2 16,-7 0 0-16,0 0 0 15,7 0 1-15,-10-3-1 16,3 0 1-16,0 0-1 15,-3 3 1-15,3 0 0 16,-10 0 0-16,3 0-1 16,0 3 0-16,7 0 0 15,-7 0 0-15,4 0 0 16,3 4 1-16,0-4-1 0,4 3 0 16,0 0 0-16,-1-2 0 15,8-1 0-15,-14 0 1 16,3 0-1-16,4 0 0 15,3-3 0-15,0 0 0 16,-7 0 0-16,7 3 0 16,1-3 0-16,2 0 0 15,-2 0 0-15,-5 0 0 16,1 0 0-16,7 0 1 16,-8 0-1-16,5-3 0 0,6 3 0 15,-10-3 0-15,3 3 0 16,0-3 0-16,-7 3 0 15,8 0 0-15,-12 0 0 16,8 0 0-16,10 0 0 16,0 0 0-16,4-3 0 15,4 0 0-15,-8-4-1 16,4 1 1-16,-8 0 0 16,8-1 1-16,-7 1-1 15,7 0 1-15,0 0-1 16,-8-1 0-16,8 4 1 15,0 3 0-15,-4 0-1 16,4 0 1-16,7 0-1 16,-4-3 0-16,-3 0 0 15,0 3 0-15,-11 0 0 0,4 0 0 16,7 0 0-16,-4 0 1 16,7 0-1-16,1 3 0 15,-5-3 0-15,1 3 1 16,3 0-1-16,-10 1 0 15,14-8 0-15,0 4 0 16,-7-3 0-16,-4 0 0 16,4 0-1-16,3 3 1 15,-3 0 0-15,0 0 0 16,0 3-1-16,3 0 1 0,-3 0 0 16,-8 1 0-16,1-1 0 15,4 0 1-15,-5 0-1 16,-6-3 0-16,3 3 0 15,-3-3 1-15,0 0-1 16,-8 0 0-16,1 0 0 16,-11 0 1-16,11 0-1 15,-1 0 0-15,-13 0 0 16,3 0 0-16,-7 0 0 16,0 0 1-16,0 0-1 15,0 0 0-15,0-6 0 16,0 6 1-16,-4-3-1 15,-3 3 0-15,-3 0-1 16,-1 0 1-16,-3 0 0 16,-7 0 0-16,-4 0 0 15,-7 0 0-15,-10 0-1 16,-11 0 1-16,-10 3 0 0,3 3 0 16,-15 0 0-16,5-3 1 15,-8 4-1-15,-6-1 0 16,-8-3 0-16,0 3 1 15,0-2-1-15,8-1 0 16,6 0 0-16,-6 0 0 16,9 3 0-16,-6 1 0 15,21 2 0-15,-7-3 0 16,7 7 1-16,-3-10 0 16,3 3-4-16,-4-6 1 0,-10 0-5 15,-7 0 0-15,14-3-4 16,7 3 0-16</inkml:trace>
  <inkml:trace contextRef="#ctx0" brushRef="#br0" timeOffset="20">9525 12050 9 0,'-32'-9'4'0,"-7"31"-1"16,29-22 0-16,-4 3-2 15,-4 0 0-15,-10 4 1 16,0-1 0-16,-8 0-2 15,-2-3 1-15,2 0 2 16,-2-3 0-16,-5 0 0 16,11 0 0-16,-21 4 0 15,8-1 0-15,-5-3-1 16,4 6 0-16,-3-6-1 16,10 9 1-16,4-2-1 15,7-4 0-15,3 0 0 0,4 3 0 16,3-3-1-16,4 0 1 31,4 4-1-31,6-4 1 16,4-3-1-16,-7 3 1 15,3 3-1-15,1 1 0 16,3-7 0-16,-4 3 0 16,1-3 0-16,3 3 0 15,-4-3 0-15,1-3 0 16,-1 3 0-16,1 0 1 15,-1 3-1-15,-3-6 0 0,4 0 0 16,-8 3 0-16,11 0 0 16,-11 3 0-16,4-6 0 15,4-1 0-15,6 4 0 16,-3 0 1-16,4 0 0 16,10-3 0-16,-3 0 0 15,3 0 1-15,3 0-1 16,1 3 0-16,3-3 0 15,4-4 1-15,3 4-1 16,7 0 0-16,4 3-1 16,7-3 1-16,3 3-1 15,1 0 0-15,3-3 0 16,7 3 1-16,-7 0-1 16,0 0 1-16,3-3-1 15,7 3 0-15,1-3 0 16,-1 3 0-16,4 3 0 15,0-3 1-15,1-7-1 0,-5 7 0 16,1-3 0-16,-1 3 0 16,4 0 0-16,-3 0 1 15,3 0-1-15,0 3 1 16,3-6-1-16,1-3 0 16,3 3 0-16,3-3 0 15,5-1 0-15,-5 7 1 16,-3 4-1-16,4-11 0 0,-8 4 0 15,4 0 1-15,8-3-1 16,-5 6 1-16,-6-3-1 16,6 3 1-16,1-4-1 15,-7-5 0-15,-1 3 0 16,8 3 1-16,-1-4-1 16,-6 7 0-16,-8 0 0 15,1 0 0-15,3 0 0 16,-4 0 1-16,-3-3-1 15,-3 0 0-15,-1 3 0 16,1-3 1-16,-4 3-1 16,-4-3 1-16,-3 0 0 15,-7-4 0-15,3 4-7 16,0-3 0-16,1 3-5 16,3-7 1-16</inkml:trace>
  <inkml:trace contextRef="#ctx0" brushRef="#br0" timeOffset="21">5680 12022 1 0,'10'0'0'0,"-3"-15"7"16,-7 18 0-16,-7-3-5 16,-3 0 1-16,-11 0 2 15,-8 6 1-15,1 0-7 16,-11-3 1-16,-7 1 4 16,-6-1 1-16,-1 0-1 15,-14-3 0-15,-8 3-1 16,-9-3 1-16,-8 0-1 15,0-3 0-15,1 0-1 16,-15-4 1-16,18 4-1 0,14-6 0 16,7 3-1-16,14-1 0 15,3 1-1-15,11 3 1 16,8 0 0-16,-5 3 0 16,22-3-1-16,0-4 0 15,14 4 0-15,14 3 1 16,-3 0-1-16,10 3 1 15,21 1-1-15,8-1 0 16,-1 0 0-16,18 0 1 16,14-3-1-16,-3 3 0 0,7 3 0 15,10 4 0-15,7 2 0 16,4-2 0-16,3-4 0 16,11 3 1-16,0-2-1 15,-10-1 1-15,-1-6 0 16,0 0 0-16,1-6-1 15,-22 2 0-15,-7 1 0 16,-17 0 0-16,-8 0 0 16,-14 3 1-16,1-6-1 15,-8 0 0-15,-10 2 0 16,-1 4 1-16,-13-12-1 16,-1-1 1-16,-10 7-1 15,-10-3 0-15,-11 2 0 16,-4 4 0-16,-14-3-1 15,-7 3 1-15,-3-3 0 16,-11 6 0-16,-14-7 0 16,-11 1 0-16,-24 6 0 15,-1 0 0-15,-9 0 0 0,-12 0 1 16,-3 0-1-16,0 0 0 16,3-3 0-16,8 3 1 15,3-3-1-15,18 3 1 16,21 3-3-16,21 3 0 15,0 7-9-15,31 2 1 16</inkml:trace>
  <inkml:trace contextRef="#ctx0" brushRef="#br0" timeOffset="22">4403 12922 9 0,'-7'3'4'0,"14"-6"0"0,-7 3 5 15,3 0-7-15,4 0 0 16,4 0 1-16,-1-3 1 15,1 0-5-15,7 0 1 16,3 3 2-16,3 0 0 16,5 0 0-16,-1-3 0 15,0 3-1-15,0 0 1 16,4 0-1-16,-4 0 1 16,8 0-1-16,2 0 1 15,1-3-1-15,0-4 1 0,3 1-1 16,8 0 1-16,6-1-1 15,-6 1 0-15,-1 3 0 16,-3 0 1-16,0 3-2 16,3 0 1-16,0 3 0 15,1 0 0-15,-8-3-1 16,8 0 0-16,-1 0 0 16,7 0 1-16,1 0-1 15,-4 3 0-15,0 0 0 16,0 1 1-16,3-1-1 15,-3-3 1-15,-4 0-1 16,1-3 1-16,-4-1-1 16,7 1 0-16,3 0 0 15,4 3 1-15,-7 0-1 16,7 0 1-16,7 0 0 16,-7-3 0-16,0 0 0 15,0 0 0-15,-7 0-1 16,3-4 0-16,-6 4 0 0,-1 0 0 15,-10 0 0-15,0 0 0 16,3 3 0-16,-3 0 1 16,7 0 0-16,-4 0 0 15,0-3 0-15,-14 0 1 16,4-1-4-16,0-2 1 16,0-3-9-16,3 2 0 15</inkml:trace>
  <inkml:trace contextRef="#ctx0" brushRef="#br0" timeOffset="23">11744 12976 5 0,'21'0'2'0,"0"-19"-2"0,-14 19 3 16,0 0-4-16,4 3 1 15,0 0 0-15,-1 0 0 0,1 3 1 16,3 1 0 0,7-7 0-16,0 0 1 0,4 3 0 15,7-3 1-15,-1-6-1 16,5-1 0-16,2 1-1 16,5 3 0-16,3 3-1 15,0 0 1-15,-1 0-1 16,-6 3 0-16,0-3 1 15,0 3 0-15,0 3 0 16,6-2 0-16,-6-8 0 16,-3 1 1-16,2 0-1 15,1 0 1-15,3 0-1 16,1 0 1-16,3 0-1 16,0-1 0-16,-4 1 0 15,-10 0 0-15,10 3 0 16,7 0 0-16,-3 0-1 15,-10 0 1-15,13-3-1 16,0 3 0-16,4-3 0 0,0 0 1 16,0 3-1-16,-4 0 0 15,-6 0-1-15,-4 0 1 16,6 3 0-16,-2 0 1 16,-1 3-1-16,4-3 0 15,-4-3 0-15,1 0 1 16,2-3-1-16,5 3 1 15,-1 0-1-15,1 0 0 16,-4-3 0-16,-1 0 1 16,5 3 0-16,-1-3 0 0,4-3 0 15,-4-1 0 1,4 1-1-16,4 0 1 0,3 0-1 16,0-1 1-16,-4 4-1 15,-3 3 1-15,4 0-1 16,-5 0 0-16,-2-3 0 15,-4 3 0-15,-4-3 0 16,0 0 0-16,4 3 0 16,4 0 0-16,3 0 0 15,-4 0 0-15,-7 0 0 16,1 3 0-16,-1 0 0 16,0 0 1-16,-3-3-2 15,0 3 1-15,-4 0 0 16,-3 1 0-16,-4-1 0 15,4 0 0 1,17 0 0-16,4 0 0 16,-7 0-1-16,-4 0 1 15,-3 1 0-15,-7-1 0 16,0-3 0-16,-1 0 0 16,1 3 0-16,0-3 0 15,0 3 0-15,-1 0 0 16,1-3 0-16,0 0 0 15,0 0 0-15,7 3 0 16,-4-3 0-16,4 0 0 16,-1 3 0-16,1-3 0 15,-4 0 0-15,-3 0 0 0,-4 0 0 16,4 0 0-16,0 0 0 16,0 3 0-16,3-3 0 15,0 4 1-15,-3-1-1 16,3-6 0-16,4 3 0 15,-4 0 1-15,4 0-1 16,0 3 0-16,0 0 0 16,0-3 0-16,-4 3 0 15,0 0 0-15,0-3 0 16,1 6 0-16,3-2 0 16,-1-1 0-16,1-3 0 15,0 3 0-15,0 3 0 16,0 0 1-16,-1 1-1 15,1-4 0-15,0 0 0 16,0 0 0-16,0 3 0 16,-8-6 0-16,1 3 0 0,0 1 0 15,0 2 0-15,-1 0 0 16,1-3 0-16,3-3 0 16,-3-3 0-16,-4 3 1 15,1-3-1-15,-1 3 0 16,0-6 0-16,0 6 0 15,4 6-1-15,0-6 1 16,3 0 0-16,-3 0 0 16,-1 0 0-16,1 0 0 0,-7 3 0 15,0-3 0-15,-1 3 0 16,1-3 0-16,-4 0 0 16,7 3 0-16,-6-6 0 15,-1 6 0-15,3-6 0 16,1-3 0-16,-4 6 0 15,4-3 0-15,-4 3 0 16,0 0 0-16,0-3 0 16,-3 3 0-16,0-3 0 15,-4 3 1-15,0 3-1 16,0-3 0-16,4-3 0 16,-1 3 0-16,5 0-1 15,-1 3 1-15,0-3 0 16,0 0 0-16,0 0 0 15,0-3 0-15,-3 3 0 16,-4-4 1-16,7 8-2 16,0-1 1-16,1-3 0 15,-1 0 0-15,3 0 0 0,5 3 0 16,-1 0 0-16,-3 0 0 16,-1-3 0-16,-3 0 0 15,4 3 0-15,0-3 0 16,0 3 0-16,-1 1 1 15,1-4-1-15,3 3 0 16,0 0 0-16,-3 0 0 16,0-3 0-16,-1 3 0 0,1 3 0 15,-7-9 0-15,-1 0-1 16,5 3 1-16,2-3 0 16,-3 3 0-16,4 3 0 15,3-6 0-15,-3 0 0 16,0-3 0-16,-1 2 0 15,5 4 1-15,-1-6-1 16,4 6 0-16,-1 0 0 16,5-3 0-16,-1 3 0 15,0-3 0-15,4-3-1 16,-7 6 1-16,-8 3 0 16,5-3 0-16,2 3 0 15,1-3 1-15,0 3-1 16,-4-3 0-16,4 0 0 15,-7 0 0-15,-1-3 0 16,1 0 0-16,0 3 0 16,-1-10 0-16,5 10 0 15,-1-9 0-15,4 6 1 0,-1-3 0 16,5-4-1-16,-8 10 0 16,0-3 0-16,-3 6 0 15,-1-3 0-15,-6 0 0 16,3 0-1-16,-3 0 0 15,0 0 1-15,-1 6 0 16,1-2 0-16,7-1 0 16,-1-3 0-16,1 0 0 15,-4 3 0-15,0-6 0 16,-3 12 0-16,3-6 0 0,0-3 0 16,0-6 0-16,1 3 0 15,-1 0 0-15,7 0 0 16,0 3 0-16,0 0 0 15,1 0 0-15,-1 3 0 16,0-6 0-16,-7 6 0 16,0-3 0-16,4 3 0 15,0-9 0-15,-1 6 0 16,5-4 0-16,-1 1 0 16,0 3 1-16,-3-6-2 15,0 6 1-15,-1 0 0 16,-3 0 0-16,4 0 0 15,0 0 0-15,3 0 0 16,-3 3 0-16,-1-3 0 16,1 0 0-16,0 6 0 15,-1-2 0-15,-2-1 0 16,-1-3 1-16,0 3-1 0,-3-3 0 16,-1 3 0-16,-3-3 0 15,-3 6 0-15,0-3 0 16,3-6 0-16,0 6 0 15,0 0-1-15,7 1 1 16,-3-1 0-16,3-6 0 16,4 9 0-16,-4-6 0 15,0-6 0-15,0 6 0 16,0-4 0-16,4 8 1 16,0-11-1-16,-1 7 0 0,4 0-1 15,4 0 1-15,0 7 0 16,0-14 0-16,0 7 0 15,-4 3 0-15,3 4 0 16,1-7 0-16,0 0 0 16,3-3 0-16,4-1 0 15,-4 1 0-15,1 0 0 16,6-3 0-16,0 6 0 16,1 0 0-16,2 0 0 15,1 3 1-15,-3-3-1 16,-8 0 0-16,7 6-1 15,1-6 1-15,2 0 0 16,-2 0 0-16,-1 3 0 16,11-3 0-16,0-3 0 15,3 3 0-15,1 3 0 16,-8 1 1-16,-3 2 0 0,7 0 0 16,0-9-1-16,0 3 0 15,0 0 0-15,3-6 1 16,4 6 0-16,4 0 0 15,-1 0-2-15,-3 3 0 16,7 0 1-16,0 3 0 16,-3-3 0-16,-1-3 0 15,4 4-1-15,0-8 0 16,0 11 1-16,-7-4 0 16,0 0 0-16,0 0 0 0,7 0-1 15,-7-3 0-15,0 3 1 16,4 0 1-16,-1 1 0 15,-3-4 0-15,-3-4-1 16,-4 11 0-16,-1-14-1 16,8 7 1-16,-7 4 0 15,-3-4 0-15,-1-7-1 16,4 4 0-16,3 3 1 16,1 0 0-16,-4 3 0 15,-4-6 0-15,-3 0 1 16,3 3 0-16,1 0 0 15,-1-3 0-15,-3 0-1 16,-4 3 0-16,4 0 1 16,0-3 0-16,4 3-2 15,-5 3 0-15,1 0 0 16,0-6 0-16,-7 6 1 16,3-3 0-16,1 3-1 0,2 0 0 15,-2-9 1-15,-1 6 0 16,4 9 0-16,3-12 0 15,1 6 0-15,-1-6 0 16,4 0 1-16,-7 9 0 16,-7-3-2-16,7 1 1 15,-4-4 0-15,4 0 0 16,-4 3 0-16,0-6 0 0,1-1 0 16,3 4 0-1,0 0 0-15,6 0 1 0,-6 0 0 16,0 4 0-16,-7-1-1 15,0 0 0-15,0 0-1 16,3-3 0-16,0-3 1 16,-3 3 0-16,0 0-1 15,-4-6 1-15,4 6 1 16,-4-4 0-16,8 4-2 16,-8 4 1-16,4-4 0 15,-4 0 0-15,-3 3 0 16,-4-3 0-16,0-3-1 15,-7 6 1-15,-3 0-1 16,3 3 0-16,4 0-7 16,3-12 1-16</inkml:trace>
  <inkml:trace contextRef="#ctx0" brushRef="#br0" timeOffset="24">7825 13926 10 0,'-11'-10'5'0,"8"4"1"16,3 6 6-16,0 0-11 15,3-6 1-15,4 3 0 16,7-1 0-16,0 1-2 15,4 3 0-15,0 0 2 16,6 3 1-16,-10 1-1 16,4-1 0-16,0 0 1 15,-8 0 0-15,-3 0-1 16,7 0 1-16,4 4-1 16,3-1 1-16,4 0-1 15,0 0 0-15,-4-2 0 16,11-1 0-16,-8 0-1 15,1-3 0-15,-4 3 0 16,0-3 0-16,4 0 0 0,0 0 0 16,3 0 0-16,4 0 1 15,3-3-1-15,7 0 0 16,-3 0 0-16,7-1 0 16,3 1 0-16,1-3 0 15,-4 0-1-15,-4-1 1 16,-3 1-1-16,-1 0 0 15,1 0 0-15,4 2 1 16,-1 1-1-16,7 0 1 16,-6 3-1-16,3 0 1 15,6 3-1-15,8-3 1 0,-7 0-1 16,4-3 1-16,-1 3-1 16,1 0 0-16,-1 0 0 15,-10 0 0-15,-4 0 0 16,1-3 1-16,-8 3-1 15,4 0 1-15,7 0-1 16,3-3 1-16,-3 3-1 16,0-6 1-16,3 6-1 15,4 0 0-15,3 0 0 16,-6-3 0-16,-8 3 0 16,0 0 0-16,1 0 1 15,-4 0 0-15,-1 0 0 16,1-7 0-16,0 7-1 15,0 0 1-15,0 3 0 16,10-3 0-16,0-3-1 16,1 3 0-16,-4 3 0 0,-4-3 0 15,-7-6 0-15,1 9 1 16,2-3-1-16,-6 3 1 16,0-3-1-16,0 0 0 15,3 0-1-15,-3 0 1 16,3 0 0-16,4 0 0 15,0-3 0-15,6 3 0 16,1-3 0-16,-3 0 0 0,-5 3 0 16,-2 0 0-1,6 3 0 1,-3 0 1-16,-4 0-1 16,0 1 0-16,-3-1 0 15,3 0 0-15,-6-3 0 16,-1 0 1-16,-3 0-1 15,3 3 0-15,0 0 0 16,-3-3 0-16,3 0 0 16,-3 0 0-16,-1 0 0 15,1 0 0-15,0 0 0 16,-1 0 0-16,1 0 0 16,0 3 1-16,-4 0-1 15,4 0 0-15,3 1 0 16,-3 2 0-16,-1-3 0 15,4 0 0-15,-3 0-1 16,3 0 1-16,1 1 0 16,-1-4 0-16,4 3 0 15,6 0 0-15,5-3 0 0,6 3 0 16,-3 0 0-16,3 0 0 16,4 0 0-16,4 1 1 15,-4-4-1-15,-7-4 0 16,3 1 0-16,0 0 1 15,1 0-1-15,-1 0 0 16,0 0 0-16,-3 0 0 0,-7 3 0 16,-7 0 0-1,-4 0 0-15,4 0 1 0,-7 0-1 16,-4 0 0-16,0 0 0 16,-3 0 1-16,-4 0-1 15,3-4 1-15,-6-2-6 16,-8 0 1-16,-3 3-10 15,0-13 0-15</inkml:trace>
  <inkml:trace contextRef="#ctx0" brushRef="#br0" timeOffset="25">7945 13872 18 0,'14'7'9'0,"3"-14"-5"0,-10 11 9 16,0-4-12-16,8 0 0 15,2 0 0-15,11 0 1 16,1 0-2-16,-5 0 0 16,12-4 1-16,-12 4 1 15,5 0-1-15,-1 0 1 0,7 4-1 16,7-11 0-16,1 4 0 15,3 3 0-15,-1 3 0 16,5-3 1-16,-1 0-1 16,8 0 1-16,-8 0-1 15,-3-3 0-15,3 0 0 16,1 0 1-16,-1 3-2 16,0-3 1-16,4 0 0 15,-7-1 0-15,4 4 0 16,2 0 0-16,-2 0-1 15,-1 0 0-15,-3-6 0 16,0 3 1-16,0 0-1 16,0 0 0-16,3 0 0 15,-3-1 0-15,-4 1 0 16,8 0 0-16,-4-3 0 16,3 6 0-16,4 6 0 15,-4-12 0-15,1 6 0 0,3 3 0 16,-1 0-1-1,1-6 1-15,-3-3 0 0,-4 9 0 16,-4-6 0-16,4 0 0 16,3 6 0-16,-6-6 1 15,2 6-1-15,-2 0 1 32,20-3-1-32,-3 3 1 15,-10 0-1-15,-5 0 0 16,-6-3 0-16,-3 7 1 15,-5-1-1-15,-2 0 1 0,2-6 0 16,5 3 0-16,2 0-1 16,5 4 1-16,-5-4-1 15,1 0 0-15,4 0 0 16,-1-3 0-16,0 0 0 16,1 0 0-16,-1-3 0 15,0 6 0-15,-3 0 0 16,0-3 0-16,7 3 0 15,3-3 0-15,-3-3 0 16,0 6 0-16,-4-3 0 16,1 0 0-16,-1 4 0 15,0-4 0-15,1 3 0 16,-1 0 1-16,-3 0-1 16,-4 3 0-16,7 0 0 0,1 1 1 15,6-4-1-15,0-3 1 16,-3 0-1-16,4 0 1 15,-1 0-1-15,0 0 1 16,-3 0-1-16,0 0 1 16,0 0-1-16,-4 3 1 15,4 0 0-15,4 0 0 16,3-3 0-16,-8-3 0 16,5 0 0-16,-1 0 0 15,4 0-1-15,0 3 0 16,-4 0 0-16,-6 0 0 15,-8 3 0-15,-3-3 1 0,-8 0-1 16,-2 3 1 0,-5-3-4-16,-6 0 0 0,-4 0-9 15,-14 0 0-15</inkml:trace>
  <inkml:trace contextRef="#ctx0" brushRef="#br0" timeOffset="26">7331 9997 8 0,'-14'0'4'0,"3"6"-2"16,8-6 5-16,-5 3-6 0,-2 0 0 15,-4 0 3-15,-4 0 1 16,0 0-5-16,1 1 0 15,-8 2 3-15,-14 0 1 16,1-6-1-16,-5 0 0 16,-3-3-1-16,-7 0 0 15,-3 0-1-15,-8 0 1 16,5 3-2-16,-9 0 1 16,-6 0-1-16,7-4 1 15,-10 4-1-15,-8 4 1 0,7-1-1 16,-3 3 1-16,-3-6 1 15,3 0 0-15,-1-3-1 16,1 0 0-16,-7-4 0 16,7 4 1-16,3 0-1 15,8-3 0-15,-8 0-1 16,15-1 1-16,3 1-1 16,-7 0 1-16,3 3-1 15,8 6 1-15,-4-6-1 16,14 3 0-16,4 3 0 15,-1 0 0-15,4-3 0 16,8 0 0-16,-5 0 0 16,5 0 1-16,-1-3 0 15,0 3 0-15,7-3-1 16,11 0 1-16,-3-7 0 16,-5 4 0-16,12-3-1 15,-8-4 1-15,8-3-1 16,-1 4 0-16,1-4 0 0,-1 0 1 15,0-2-1-15,4 2 1 16,-3-9 0-16,-1-3 0 16,4-4 0-16,4 1 0 15,-8 3 0-15,11-4 0 16,-7 1-1-16,7 0 1 16,0-1-1-16,7 1 1 15,-3 3-1-15,6 9 0 0,1-6-1 16,-1 0 1-16,8 6 0 15,10-3 0-15,0 0-1 16,4 3 1 0,-4-3-1-16,4-6 1 0,-4 6 0 15,11-3 0-15,3-3-1 16,1-1 1-16,13 1 0 16,-6 0 0-16,10 3 0 15,3 3 0-15,4 3 0 16,-7-3 0-16,18 3 0 15,-29 4 0-15,22-1 0 16,-1 3 0-16,-6 1-1 16,6-1 1-16,-3 1 0 15,-14 2 0-15,32-2 0 16,-1 3 0-16,1-1 0 16,-4 7 0-16,7 0 0 15,-10-3 0-15,7-1 0 16,-4 4 0-16,4 0-1 15,-11 3 1-15,10 3 0 0,-3-3 0 16,8 0 0-16,6 0 1 16,0 3-1-16,4 0 0 15,0 1 1-15,3-8 0 16,4 1-1-16,-4 0 1 16,0 3-1-16,-6 0 0 15,-1-6 0-15,-7 0 0 16,4-1 0-16,3 4 0 15,-7 3-1-15,8 0 1 16,-1 0 0-16,-3-3 0 0,6 0 0 16,-2 3 0-16,-5 3 0 15,1 0 0-15,-4 0 0 16,-7-3 0-16,11 0 0 16,3 0 0-16,-14 3 0 15,18 1 1-15,-11-4-1 16,-3 0 0-16,10 0 0 15,1 0 1 1,48 6-1 0,-10-3 1-16,-3 3-1 15,-15 4 0-15,8-1 0 16,-15-6 1-16,0 4-1 16,8-7 0-16,-4 6 0 15,-4 0 1-15,-3-3-1 0,-7 0 0 16,7 0 0-1,3 4 0-15,-14-1 0 0,7 0 0 16,-6 1 0-16,2-4 0 16,12 0 0-16,-11 3 0 15,3 0 0-15,0 1 0 16,-3-1 0-16,14 0 0 16,-7 7 0-16,-11-4 1 15,0-3-1-15,-7 1 0 16,4-7 0-16,0 0 1 15,3 3-1-15,-7 6 0 16,11-6 0-16,0-3 0 0,3 3 0 16,4-6 0-16,-7 10 0 15,7 2 0-15,-1-9 0 16,1-3 0-16,4 3 0 16,-8 0 0-16,-3 3 0 15,7-3 1-15,-11 0-1 16,4-6 0-16,-1-1 0 15,-6 1 0-15,7 0 0 16,0 0 1-16,3 3-1 16,7-1 0-16,-10 1 0 15,10 3 0-15,-6-3 0 16,-4 0 0-16,6 0 0 16,-2 3 0-16,-5-3 0 15,-2 3 0-15,-1 0 0 16,0-3 0-16,4-1 0 15,3 4 0-15,-6 0 0 0,2 0 0 16,-9 0 0-16,2 0 0 16,12 0-1-1,-12 0 1-15,-3 7 0 0,4-4 1 16,-7 0-2-16,3 0 1 16,14 0 0-16,-6-3 1 15,-5 10-1-15,5-10 0 16,-8 0 0-16,11 0 0 15,3 0 0-15,-10 3 0 0,3 0 0 16,0 0 0-16,4 3 0 16,0-6 0-16,-1 7 0 15,-9-1 0-15,2-3 0 16,-2-3 1-16,-1-6-1 16,0-4 0-16,4 4-1 15,-8 3 1-15,1-3 0 16,10 3 0-16,-14-1 0 15,8 1 0-15,2 3 0 16,-3-3 0-16,-3 6 0 16,7-6 0-16,-15 3 0 15,5-3 0-15,2 0 0 16,4 0 0-16,-6 0 0 16,2-1 1-16,1-2-2 15,-4 0 1-15,7 0 0 16,4-1 0-16,-4 4 0 15,0 0 0-15,1 0 0 16,-8-3 0-16,0-1 0 0,4 1 1 16,-1 0-1-16,1 0 0 15,-15 2 0-15,8-2 0 16,-4 0 0-16,4-3 0 16,6-1 0-16,8 4 1 15,-11 6-1-15,7 0 1 16,1 0-1-16,-1 0 0 0,0 0 0 15,7 0 1-15,-10 0-1 16,-7 3 0-16,-1-3 0 16,1-6 1-1,3-1-1-15,11 4 0 0,-1 3 0 16,-9 3 0-16,13-3 0 16,-7 0 0-16,7-3 0 15,0 3 0-15,1 3 0 16,-5 1 0-16,5-4 0 15,-8-4 0-15,11 1 0 16,3 3 0-16,-7 3 0 16,4 1 0-16,-4-4 0 15,8 0 0-15,-1 3 0 16,0 0 0-16,-14 3 0 16,11-3 0-16,-4 4 0 15,-3-7 0-15,3 0 1 16,-3 0 0-16,-11 0-1 15,0 0 1-15,4-10-1 16,-7 4 1-16,6 0 0 0,8-1 0 16,0 7-2-16,-4 0 1 15,0 0-1-15,-7-3 0 16,0 3 0-16,4 0 1 16,0 0-1-16,-4 3 0 15,-11 4 1-15,5-4 0 16,-1-3 0-16,-4 0 0 15,8 0 0-15,3 3 0 0,4 0 0 16,-18 10 0-16,3-4 0 16,4 0 0-16,-7 1-1 15,-3 2 1-15,3 4-1 16,3 0 1-16,-6 6 0 16,-8 0 0-16,-6-1 0 15,-8 5 0-15,0-1 0 16,-3-3 0-16,0 3-1 15,0 0 1-15,-4 0 0 16,0 3 0-16,-3 0-1 16,3 7 1-16,-6-10 0 15,-1 0 0-15,0 0 0 16,-3 3 0-16,-4 1 0 16,-3-1 0-16,-8 0 0 15,-3-3 0-15,0 13 0 16,-3-1 0-16,-1 7 0 15,-3 0 0-15,0-3 0 16,0 3 0-16,0 3 0 16,0-13 0-16,-3-2 0 0,-4-1 1 15,-4-3-1-15,-7 0 1 16,-3-2-1-16,-3-5 0 16,-8 1 1-1,-7 0 0-15,7-3-1 0,-3-3 0 16,0 0 0-16,-8 12 0 15,-6 0 0-15,-7 0 0 16,-1 4-1-16,-10-7 0 16,-3 0 1-16,-5-10 1 15,-13-2-1-15,-7-4 0 0,0-2 0 16,-8-1 1-16,12-6 0 16,-12-6 0-16,1-4-1 15,0 7 0-15,-4 3 0 16,7-9 0-16,-7-1 0 15,-7 1 0-15,4-1-1 16,-7-5 1-16,-8-1 0 16,-10-3 0-16,-7 4 0 15,3-1 0-15,-13 0-1 16,3 1 1-16,-8-1 0 16,1-6 0-16,-7 3 0 15,-11 3 0-15,4-2 0 16,-8-1 0-16,1 9 0 15,3-5 0-15,-7 5 0 16,-3 1 0-16,3 3 0 16,-7-1 0-16,-7 4 0 0,0 0 0 15,0-6 0-15,0-1 0 16,-7-5 0-16,0 5 0 16,3 1 0-16,4-7 0 15,-4 7 0-15,18 2 0 16,-7-2 0-16,4 6 0 15,10-3 0-15,-7 3 0 16,0-4 1-16,4 1 0 0,-7 0-1 16,-4 6 1-1,0-3-1-15,-11-4 1 0,4 4-1 16,18 3 1-16,-4-3-1 16,14 3 0-1,-3 0 0-15,10 0 0 0,0 3 0 16,0 3 1-16,4-2-1 15,3-4 0-15,-3 6 0 16,0 0 0-16,10-3 0 16,-3 0 0-16,11 4 0 15,-8 2 0-15,14-6 0 16,1 0 1-16,3 4-1 16,0-1 1-16,7 0-1 15,7-3 1-15,0-3-1 16,-7 3 0-16,7 4 0 15,-3-1 0-15,10-6 0 16,-7 0 0-16,4 6-1 16,3 4 1-16,-3-4 0 0,10-3 0 15,-3-3 0-15,-1 3 1 16,1-6-1-16,0 6 0 16,-1-6 0-16,5 0 0 15,-8 0 0-15,0 3 0 16,0-6-1-16,0 6 1 15,4 3 0-15,0 0 0 16,-4 3 0-16,3 0 0 16,-2-6 0-16,6 0 0 0,0 3 0 15,-10-6 1-15,6 6-1 16,-10 4 0-16,4-4 0 16,-4 0 0-16,-7 3 0 15,7 7 0-15,1-1 0 16,9 1 0-16,8-1 0 15,0 1 1-15,-1 0-2 16,8-1 1-16,4-3 0 16,-5 1 1-16,12-1-1 15,-4 1 0-15,-11 2 0 16,-3-2 0-16,10 2 0 16,0 4 0-16,4-10 0 15,4 0 0-15,-1 1 0 16,-7-7 0-16,4 12 0 15,7-5 0-15,-7-1 0 16,0-6 0-16,0 0-1 16,-15-3 1-16,1 6 0 15,7 0 0-15,-11-6 0 0,8 0 0 16,-8 0-1-16,-4-7 1 16,8 4 0-16,0 3 1 15,0-4-2-15,-8 1 1 16,-2 0 0-16,-1 3 0 15,-4 0-1-15,-6 3 1 16,-18 0-1-16,3 0 1 16,1 9 0-16,3-6 0 15,-11 0-1-15,4 7 1 0,4-1 0 16,3-6 1-16,3-3-1 16,-3 7 0-16,0-1 0 15,-3 0 0-15,6-6 0 16,-3 3 0-16,0 3 0 15,4 4 0-15,6-4 0 16,8-3 0-16,-4 4 0 16,4-4 0-16,10 0 0 15,0 6 0 1,-42-15 0 0,7-3 1-16,10 5-1 15,5-2 1-15,20-10-1 16,-4 7 1-16,8 0-1 15,3-1 1-15,11 1-1 16,14-1 0-16,11 1-2 16,3-4 1-16,4-5-6 15,6-11 1-15,-6 4-8 16,-8-12 1-16</inkml:trace>
  <inkml:trace contextRef="#ctx0" brushRef="#br0" timeOffset="27">12753 10580 13 0,'18'-28'6'0,"13"-13"1"15,-20 31 6-15,3 1-12 16,0 0 0-16,0 2 0 16,0 7 1-16,-3 3-2 15,-4 4 0-15,0 2 2 16,-3 1 0-16,-4-1 0 16,0 7 0-16,0 2 0 15,3 8 1-15,1-1 0 16,3 0 0-16,7-6 0 15,0-4 0-15,0-2 1 0,18-10 0 16,10-13 0-16,11-15 1 16,18-3-1-16,6-3 1 15,11-10-3-15,18-25 0 16,18-22-14-16,6 7 1 16</inkml:trace>
  <inkml:trace contextRef="#ctx0" brushRef="#br0" timeOffset="28">16820 10542 26 0,'53'-72'13'0,"-14"50"-13"16,-28 19 14-16,10-3-15 16,0 6 1-16,-3 0-2 15,-4 9 1-15,-4 7 2 16,-3-4 0-16,-3 7-1 16,0 9 1-16,-8 4 1 15,-3-1 1-15,-4 0 0 16,4-2 0-16,4-11 1 0,6-5 1 15,8 0 0-15,7-7 0 16,13-6-1-16,19-6 1 16,6-7-1-16,8 0 0 15,17-8-2-15,7-1 1 16,21-10-9-16,4-9 0 16</inkml:trace>
  <inkml:trace contextRef="#ctx0" brushRef="#br0" timeOffset="29">20743 10536 18 0,'11'0'9'0,"31"9"-4"0,-24-18 9 0,0 3-12 16,-1-4 1-16,1 4 2 16,-1 3 0-16,-2 3-7 15,-5 0 1-15,-3 6 4 16,-7 0 0-16,0 10-1 15,0 9 0-15,0 3-1 16,0-3 0-16,7 10 0 16,11-13 1-16,3-6-1 15,11-10 1-15,14-6 0 16,7-13 0-16,14-12 0 16,3-3 0-16,15-16-1 15,10 0 1-15,7-6-7 16,4-6 1-16,4-4-7 15,-5 0 1-15</inkml:trace>
  <inkml:trace contextRef="#ctx0" brushRef="#br0" timeOffset="30">25181 10555 21 0,'11'-19'10'0,"14"-6"-8"0,-15 19 10 16,1-1-11-16,-1 1 1 15,1 3 0-15,-1 0 0 16,-2 6-2-16,-5 6 0 16,1 1 2-16,-4 2 0 0,-7 10 0 15,-1 6 1-15,1 4-1 16,0 2 0-16,4-2 0 16,6-7 1-16,4 0 0 15,8-10 0-15,13-8-1 16,18-10 1-16,14-4 0 15,10-8 0-15,11-14-2 16,18-5 0-16,21-10-12 16,25-12 0-16</inkml:trace>
  <inkml:trace contextRef="#ctx0" brushRef="#br0" timeOffset="31">6657 9012 5 0,'39'-3'2'0,"38"12"-1"15,-55-9 2-15,2 3-3 16,11 7 0-16,8-4 0 15,6-3 1-15,1-3-2 16,-1-3 1-16,4 0 1 16,3 3 0-16,1-3 0 15,-4 3 0-15,-4 0 0 16,8 3 1-16,13 6-1 16,-6-6 1-16,13 1-2 15,1-1 1-15,3 0-2 16,-3 3 1-16,17-3 1 15,-14-6 1-15,4 0 0 16,-4 0 1-16,7 0-1 16,-18 6 0-1,43 0 0-15,-7-3 1 16,4 3-2-16,-12 0 0 16,-6 7-1-16,3-4 1 15,-3-3-1-15,-7-3 1 16,-1 6-1-16,1-6 1 15,-7 7-2-15,-4-1 1 0,-4-3 0 16,1 0 1-16,-1 10-1 16,1-10 1-16,-8 3-1 15,12 0 1-15,2-6 0 16,-10 0 0-16,0 3-1 16,7-3 1-16,-7-3-1 15,0-3 0-15,0 0 0 16,4 0 0-16,0 2-1 15,-19 1 1-15,19 0 0 16,3 3 0-16,-7-6 0 16,0-4 1-16,4 1-1 15,10 0 0-15,-7 2 0 16,-7 1 1-16,7 0-1 16,-3 0 0-16,-4-1 0 15,-4 1 0-15,8 0-1 16,-1-1 1-16,-3 4 0 15,-7 0 0-15,4 0 0 0,3 0 0 16,3 0 0-16,4-4 0 16,0 4 0-16,8 0 0 15,-8 0 0-15,0 3 0 16,3 0 0-16,-3 0 0 16,-3-3 0-16,-4 0 0 15,7 3 0-15,4 0 0 16,-8 0 0-16,8 3 0 15,3-3 0-15,-3 0 0 16,-1 3 0-16,4-3 0 16,1 3 0-16,-12 0 0 15,4 0-1-15,-3 1 1 0,-1-1 0 16,-6-3 0-16,3 0 0 16,7 0 0-16,0 0 0 15,-3 3 0-15,13 0 0 16,-3-3 1-16,0 0-1 15,-17 0 0-15,31 0 0 16,-10 0 0-16,7 0 0 16,-1 0 0-16,-10-3 0 15,8 0 0-15,6 3 0 16,-3 0 1-16,13 0-1 16,-2 0 1-16,10 0-1 15,3 0 0-15,4 6 0 16,-4-6 0-16,1 0 0 15,6 3 0-15,-10 3 0 16,7-2 1-16,-3-1-2 16,6 0 1-16,4 3 0 0,7 7 0 15,-10-7 0-15,6 3 0 16,4 4 0-16,0-1 0 16,-3 4 0-16,-1-10 0 15,4 4 0-15,-10 12 0 16,-1-7-1-16,1-5 1 15,6-1 0-15,-6 4 1 16,-1-1-1-16,-3-2 0 0,7-4 0 16,0-3 1-1,-7 7-1-15,4-10 0 0,-4 0 0 16,7 0 1-16,-11 3-1 16,-7 3 0-16,4-6 0 15,-3-3 0-15,2 0 0 16,-2 3 1-16,-8 6-1 15,4-6 1-15,3-3-1 16,1 0 0-16,-1 6 0 16,-10-3 1-1,49-13-1 1,-10 4 0-16,-11 3 0 16,-15 6 0-16,8-7 0 15,-10 7 0-15,-1-6 0 16,4 6 0-16,-11 0 0 15,8 0 0-15,-8-3 0 16,-3-3 0-16,0 3 0 0,3-1 0 16,-14-2 0-1,4 3 0-15,-1-3 0 16,1-4 1-16,11 1-1 0,2 3 1 16,-2 9-1-16,2-10 1 15,1 1-1-15,11-3 0 16,-8 6 0-16,-7-4 1 15,4 1-1-15,-7-3 0 16,10-4 0-16,-3 7 0 16,-7 0 0-16,10-1 1 0,-3 1-1 15,14 3 0-15,-3 3 0 16,-1 3 0-16,0-3 1 16,8-3 0-16,-1 9-1 15,-13-3 0-15,3-3 1 16,3 0 0-16,-3-3-1 15,3 0 0-15,-6 0 0 16,6-3 0-16,-3-1 0 16,3 4 0-16,4 0 0 15,-10 3 1-15,10 0-2 16,-11 3 1-16,0 4-1 16,1-1 1-16,-15 3 0 15,0 1 1-15,0-10-2 16,-10 0 0-16,0-7 2 15,-1 7 0-15,1 0-1 16,-4 7 0-16,-10 5-1 16,-1-2 1-16,1-1 0 0,-8 4 0 15,-3-1-1-15,-7-3 0 16,0 7 1-16,-3 0 0 16,-8 3-1-16,-3-4 1 15,0 1 1-15,-8 6 0 16,1-3-1-16,-4-4 0 15,-3 1 0-15,-4 0 0 16,4-7 0-16,-4 7 0 16,0-4-1-16,0 4 0 15,1-3 1-15,-1-4 0 0,0 0-1 16,0 1 1-16,4 2 0 16,-8 1 1-16,1 3-1 15,-4-1 0-15,0 1 1 16,-3 3 0-16,-1 0-1 15,1-1 0-15,0 4 0 16,-4 3 1-16,0 1 0 16,0-1 0-16,0 3-1 15,0-3 0-15,0 3 1 16,3 0 0-16,-2 1 0 16,-1 2 0-16,0 7-1 15,3-10 1-15,1-3-1 16,3 0 0-16,-4 3 0 15,1 0 1-15,0 1-1 16,-4-1 1-16,0-3-1 16,-4 0 0-16,1 3 0 15,-1 4 1-15,-3-4-1 0,-3-3 1 16,-1 3-1-16,1-6 0 16,3 0 0-1,-4-3 1-15,4 0-1 0,-3-4 0 16,-1 1 0-16,1-3 0 15,-4-1 0-15,-4-2 1 16,0-4-1-16,-3 3 0 16,0-2 0-16,-3 2 0 15,-1 0 0-15,0-2 1 0,-6 5-1 16,-1-2 0-16,-7-4 0 16,0 10 0-16,4-4 0 15,-4 4 0-15,1-7 0 16,-5 1 0-16,-9-4 0 15,-5 0 0-15,-3-3 0 16,0-3 0-16,4 3 0 16,-11-3 0-16,7 3-1 15,0 1 1-15,4-8 0 16,-1 8 0-16,-6-1 0 16,-1-3 0-16,1 0 0 15,-7 0 1-15,-1-10-1 16,1 7 1-16,-5-3-1 15,5 3 0-15,-1-3 0 16,-3-4 0-16,4 4 0 16,3 3 0-16,0 3 0 15,0 0 1-15,-3-7-1 16,13 4 0-16,4-3 0 0,0 0 0 16,1 0 0-16,-1 6 0 15,3-10-2-15,-2 7 1 16,2-3-2-16,4 6 0 15,1 3-2-15,-5-6 1 16,-3 6-4-16,8-3 0 16,-1 3 0-16,7-3 0 15</inkml:trace>
  <inkml:trace contextRef="#ctx0" brushRef="#br0" timeOffset="32">2752 14405 36 0,'3'-28'18'0,"4"6"-18"0,-7 16 31 0,0 3-31 15,0 3 1-15,0 6 0 16,0 7 0-16,0-1-1 16,0 4 0-16,0 9 0 15,0 10 1-15,0 2 0 16,0 4 1-16,7 6 0 15,-7 0 0-15,4-13 0 16,3-5 1-16,-7-10 0 16,0-4 1-16,-7-9-1 15,3-18 0-15,4-10-2 16,-7-13 1-16,0-8-1 16,4-1 0-16,-8 3-2 15,4 3 0-15,3 1 0 16,-3 5 0-16,4 1 0 15,3 6 0-15,0 3-1 16,0 6 1-16,3 4 0 0,4 2 0 16,4 7-1-16,10 0 0 15,0 9 0-15,11 4 1 16,3 12-1-16,-3-7 1 16,7 14 0-16,-11 8 0 15,-7 4 0-15,1 6 1 16,-5 9 0-16,-13-2 1 15,3-1 1-15,-18-12 0 16,1-7 1-16,-19-5 0 0,-2-8 0 16,-5-8 1-16,5-7-6 15,-8-3 1-15,7-9-13 16,11-3 1-16,21-16-2 16,21 0 1-16</inkml:trace>
  <inkml:trace contextRef="#ctx0" brushRef="#br0" timeOffset="33">3140 14719 26 0,'0'22'13'0,"14"-13"-10"16,-7-12 22-16,3 6-24 15,1-6 0-15,7 0 1 16,-1-3 0-16,4-7-2 16,-10-2 0-16,3-7 2 15,0-3 0-15,-3-4-1 16,-8-2 1-16,4 0-2 16,-7 6 1-16,0 6-1 0,-10 6 0 15,-8 10-1-15,-3 9 1 16,-11 7 0-16,4 6 0 15,0 3 0-15,7 12 1 16,10-2 1-16,1 2 0 16,20-3 0-16,1-2 0 15,17-4 1-15,-3-10 0 16,3-5-5-16,4-7 0 16,6-9-10-16,8-4 1 0</inkml:trace>
  <inkml:trace contextRef="#ctx0" brushRef="#br0" timeOffset="34">3630 14612 31 0,'-14'-25'15'0,"7"16"-5"16,0 3 17-16,3-1-24 16,-3 1 0-16,-3 0 1 15,-4 3 1-15,-4 3-6 16,0 3 1-16,-3 3 3 15,0 4 0-15,0 8-2 16,0 1 1-16,14 3-1 16,-4 3 0-16,15 3 0 15,10-2 0-15,0-1 1 16,14-7 0-16,-7-2-4 0,7-10 1 16,1-2-6-1,6-11 0-15,0-5-8 16,7-7 1-16</inkml:trace>
  <inkml:trace contextRef="#ctx0" brushRef="#br0" timeOffset="35">3785 14569 39 0,'-17'6'19'0,"10"9"-17"0,7-11 31 16,0 11-32-16,0 4 0 16,7 6 3-16,-4 3 0 0,4 1-9 15,11 2 0-15,-8-3-7 16,1-6 1-16</inkml:trace>
  <inkml:trace contextRef="#ctx0" brushRef="#br0" timeOffset="36">3676 14424 39 0,'-35'-22'19'0,"42"16"-22"15,3 9 26-15,-3 3-34 16,4 4 0-16,10 9-8 15,0 3 0-15</inkml:trace>
  <inkml:trace contextRef="#ctx0" brushRef="#br0" timeOffset="37">4173 14587 38 0,'-3'-22'19'0,"3"-3"-22"0,0 22 35 16,0 3-33-16,-4 0 0 16,-3 6-1-16,-3 7 1 15,-4 3 2-15,-4 6 0 16,0 12-2-16,4 1 1 0,-3-1 0 15,13 1 1-15,-3-7 0 16,14-3 0-16,-3-6 0 16,6-7 1-16,8-2 0 15,-4-4 0-15,11-12 0 16,-15-10 1-16,1-6-1 16,-8-9 1-16,-3-4-2 15,-3 4 1-15,-8 3-2 16,4 6 1-16,4 6-7 15,-4 10 0-15,14 9-8 16,7 0 1-16</inkml:trace>
  <inkml:trace contextRef="#ctx0" brushRef="#br0" timeOffset="38">4554 14474 23 0,'-7'-9'11'0,"4"0"2"0,-4 6 8 0,3-1-18 15,-6 1 1-15,-8 3 1 16,7 0 0-16,-10 7-7 16,11 2 1-16,-8 3 4 15,-3 7 0-15,-7 0-3 16,6 3 1-16,1 6-1 15,7-6 1-15,11 6-1 16,3-2 1-16,7-5-1 16,14-2 1-16,18-6 0 15,7-4 0-15,10 4-1 16,-14-4 1-16,4-3-1 16,-18 7 0-16,-6 0 0 15,-12 2 1-15,-31 7 0 16,-14-3 0-16,-8 3 0 0,-6-3 0 15,-4 0-4-15,4-10 1 16,3-6-9-16,25 0 0 16,14-9-2-1,17-10 0-15</inkml:trace>
  <inkml:trace contextRef="#ctx0" brushRef="#br0" timeOffset="39">4773 14572 18 0,'-39'9'9'0,"18"4"-26"0,14-4 13 0,-7 4 3 16,-4-1 0-16</inkml:trace>
  <inkml:trace contextRef="#ctx0" brushRef="#br0" timeOffset="40">4784 14562 36 0,'-7'-19'18'0,"-4"4"-16"0,11 15 36 0,0 0-37 15,-4 3 0-15,-3 9 0 16,7 4 0-16,0 12-1 16,7 10 0-16,-3 0 1 15,7-1 1-15,-4-5 0 16,0 2 0-16,-4-6-8 15,4-3 1-15,-3 0-8 16,-4-15 0-16</inkml:trace>
  <inkml:trace contextRef="#ctx0" brushRef="#br0" timeOffset="41">4713 14362 41 0,'14'-19'20'0,"21"3"-26"0,-31 13 31 16,7 12-41-16,-4 7 0 15,0 3-4-15,-4 6 1 16</inkml:trace>
  <inkml:trace contextRef="#ctx0" brushRef="#br0" timeOffset="42">5080 14619 28 0,'4'-19'14'0,"-4"0"-19"16,-4 16 24-16,-10 6-19 16,0 3 1-16,-4 10 1 15,0-7 0-15,4 10-2 16,-7 9 1-16,4 4 0 16,6 2 1-16,4-5 0 15,7 2 0-15,7-3 0 16,0-3 0-16,7-15 0 0,7-1 0 15,4-12-1 1,7-3 1-16,-4-10-1 0,-7-6 1 16,4-9-2-16,0-1 1 15,-11 4-1-15,3 0 0 16,1 3-1-16,-4 3 1 16,-3 6-1-16,-1 4 0 15,4 5 0-15,-3 10 0 16,-1 10 0-16,5 9 0 15,-5 9 0-15,-3 4 1 16,4 2 0-16,-4-2 0 0,-7-1 0 16,0-2 1-16,-7-4 0 15,7-6 0-15,-4-6 1 16,-3-1 0-16,4-15 0 16,3-6 0-16,3-7 0 15,8-15 0-15,-4-13-1 16,14-9 0-16,-3-3-1 15,13 0 0-15,-2-1 0 16,-5 4 0-16,1 19 1 16,-4 3 0-16,0 12 0 15,-10 10 0-15,7 15 0 16,-8 10 1-16,1 15 0 16,3 10 1-16,4 0-12 15,-1 10 1-15</inkml:trace>
  <inkml:trace contextRef="#ctx0" brushRef="#br0" timeOffset="43">5948 14440 27 0,'-7'-9'13'0,"3"2"0"0,4-2 14 0,4-1-24 16,3 4 0-1,3 3-2-15,5 0 1 0,-1 9-4 16,0 0 0-16,0 10 2 16,0 12 1-16,4 10-2 15,-8 12 1-15,8 7 0 16,3 5 1-16,0-5 0 15,0-7 0-15,-3-9 1 16,3-7 0-16,-3-18 1 16,3-10 0-16,0-18 0 15,-3-23 1-15,3-15 0 16,-7-16 0-16,-3-9 0 16,3-4 0-16,-4-5-2 15,1 12 0-15,7 3-1 16,-8 12 0-16,11 23-8 15,0 9 1-15,-6 25-11 0,9 15 1 32</inkml:trace>
  <inkml:trace contextRef="#ctx0" brushRef="#br0" timeOffset="44">6795 14625 34 0,'-22'-35'17'0,"-13"-12"-11"0,24 35 18 0,1-4-23 16,-4 1 0-16,-4 2 0 16,1 7 0-16,-1 3-1 15,4 9 0-15,-4 6 1 16,4 10 0-16,-7 10-1 15,3 2 1-15,8 10 0 16,-1 3 0-16,8-6 0 16,10 0 0-16,0-10 1 15,3-6 1-15,4-9-1 16,11-10 1-16,-4-9-1 16,4-13 1-16,3-6-2 15,-3-12 1-15,-4-1-2 16,-7 1 1-16,-3-4-1 15,-8 4 0-15,1 2 1 16,-4 10 1-16,0 4-2 0,0 8 1 16,0 4-1-16,0 12 1 15,0 7-1-15,3 2 1 16,4 10-1-16,0 4 1 16,4 5-6-16,0-2 1 15,-4-1-8-15,0-6 1 16,3 0-3-16,-3-9 0 15</inkml:trace>
  <inkml:trace contextRef="#ctx0" brushRef="#br0" timeOffset="45">6974 14584 35 0,'-21'-9'17'0,"21"3"-19"0,0 6 31 0,0 3-28 15,0 3 1-15,4 16 0 16,3 0 0-16,0 3-3 15,0 3 1-15,0 4 2 16,-3-1 0-16,-1-6-1 16,-3-6 1-16,0-7 1 15,0-2 1 1,4-32-1 0,3-13 1-16,-4-9-1 15,8-3 1-15,-1 0-2 16,8 3 0-16,3 10-8 15,0 9 1-15,8 3-10 16,6 6 1-16</inkml:trace>
  <inkml:trace contextRef="#ctx0" brushRef="#br0" timeOffset="46">7345 14550 37 0,'-4'-10'18'0,"15"29"-15"0,-8-13 24 0,1 7-26 16,-4 12 1 0,-4 10 0-16,1-4 0 0,3 3-2 15,-7 1 1-15,3-4-7 16,-6-6 1-16,6-6-7 15,1-3 1-15</inkml:trace>
  <inkml:trace contextRef="#ctx0" brushRef="#br0" timeOffset="47">7214 14280 35 0,'29'-9'17'0,"23"9"-31"16,-41 3 26-16,3 3-24 15,7 16 0-15</inkml:trace>
  <inkml:trace contextRef="#ctx0" brushRef="#br0" timeOffset="48">7800 14634 31 0,'-46'0'15'0,"-7"13"-15"0,43-13 31 16,-22 0-30-16,-3 6 0 15,3-3 2-15,4 7 0 16,-1-1-4-16,5 1 1 16,6 5 2-16,4 4 0 0,7 3 0 15,7-9 0-15,7 2-1 16,7-2 0-16,7-4 1 15,11-3 0-15,3-6-1 16,-7-3 1-16,8-9-1 16,-1-1 0-16,0-6-1 15,-7 4 0-15,-3-1-1 16,-11 0 0-16,-3 4 0 16,-4 6 1-16,-7 6-1 15,-7 3 1-15,3 0 1 16,4 13 0-16,-7-1 0 15,7 4 0-15,0 0 0 16,0-7 0-16,7 4 1 16,4-7 1-16,-4-2-5 15,11-1 1-15,6-6-12 16,5-9 0-16</inkml:trace>
  <inkml:trace contextRef="#ctx0" brushRef="#br0" timeOffset="49">7983 14358 23 0,'11'-43'11'0,"7"-26"8"16,-11 43 2-16,-4 1-15 0,-3-3 0 15,0 6 1-15,0 3 1 16,0 7-11-16,0 6 0 15,0 12 6-15,0 16 0 16,0 12-2-16,0 1 0 16,7 12-2-16,-7 6 1 15,0 7 0-15,0-1 1 16,-7 10 0-16,4-9 1 16,3-1 0-16,-7-12 0 15,3-9 1-15,4-10 1 0,4-9-2 16,3-13 1-16,3-6-2 15,8-12 1-15,3-4-2 16,4-6 1-16,3 0-2 16,-7 7 1-16,4-7-2 15,-4 3 1-15,0 6-1 16,0 7 1-16,-3 3-1 16,-7 6 0-16,-4 3 1 15,-7 13 0-15,-4 3 0 16,-17 3 0-16,0 3 1 15,-11-6 0-15,0 0-6 16,4-6 0-16,-4-3-8 16,1-13 0-16</inkml:trace>
  <inkml:trace contextRef="#ctx0" brushRef="#br0" timeOffset="50">8287 14415 35 0,'10'-22'17'0,"8"-16"-5"15,-15 26 18-15,5-1-26 16,-5-2 0-16,1 2-1 16,3 4 1-16,0 5-7 15,-4 11 1-15,4 12 3 16,-7 2 1-16,0-2-3 15,0 10 1-15,0 8 0 16,-7 7 0-16,0 9 0 16,0 4 1-16,4-1 0 15,-1-6 0-15,4-12-6 16,0-3 1-16,11-10-9 16,6-7 0-16</inkml:trace>
  <inkml:trace contextRef="#ctx0" brushRef="#br0" timeOffset="51">8502 14707 27 0,'3'28'13'0,"19"-41"-1"0,-12 13 12 15,-6 3-21-15,10 4 0 16,3-7 4-16,8 0 0 0,0-10-9 15,7-5 1-15,-1-4 5 16,-6-3 1-16,-4-6-2 16,-3-4 0-16,-8-9-2 15,-2 10 0-15,-1 6 0 16,-7 0 0-16,-7 3-2 16,-4 6 0-16,-7 10 0 15,-6 3 0-15,-5 3 0 16,5 9 1-16,3 13 0 15,3 6 0-15,7 10 1 16,4 6 1-16,11-3 0 16,17-1 0-16,11-5-6 15,7-13 1-15,10-10-8 16,7-15 1-16,4-12-4 16,0-4 0-16</inkml:trace>
  <inkml:trace contextRef="#ctx0" brushRef="#br0" timeOffset="52">9190 14421 29 0,'-35'-3'14'0,"-15"3"-8"0,40 0 22 16,-22 0-25-16,-3 3 0 15,-4 7 1-15,4 5 1 16,6 7-7-16,5 0 1 16,17 3 4-16,14-3 1 15,17 10-2-15,8 2 0 16,0 4 0-16,-4-4 0 0,-10-2-1 15,-11-1 1-15,-25 0-8 16,-17 1 0 0,-8-1-7-16,-24-22 0 0</inkml:trace>
  <inkml:trace contextRef="#ctx0" brushRef="#br0" timeOffset="53">9606 14393 37 0,'-14'-13'18'0,"18"4"-17"0,-4 9 19 16,0 3-20-16,0 3 1 15,0 4-15-15,3-4 1 0,4 3 10 16,-3 7 0 0</inkml:trace>
  <inkml:trace contextRef="#ctx0" brushRef="#br0" timeOffset="54">9574 14559 38 0,'-21'22'19'0,"25"3"-24"0,3-19 36 0,0 7-39 15,3 0 1-15</inkml:trace>
  <inkml:trace contextRef="#ctx0" brushRef="#br0" timeOffset="55">8551 9090 21 0,'-10'-25'10'0,"-15"3"-6"16,18 16 11-16,-4-3-15 16,-6-1 1-16,-4 1 0 15,-8-4 1-15,-2 1-2 16,-1 2 1-16,-3 1 1 16,-1-1 1-16,-2 4-1 15,-12-3 0-15,8-4 0 16,3 10 0-16,0 3-1 15,-10 3 0-15,3 4-1 16,-3-1 0-16,-4 6 1 16,10 1 0-16,-6 3 0 15,-8 2 1-15,5 1 0 16,6 0 0-16,3-3 0 0,5 6 0 16,2 0-1-16,5 3 1 15,6 3-2-15,-3 0 1 16,6 0-1-16,5 7 1 15,-4-1-1-15,3-5 1 16,4 2 0-16,-7 7 0 16,0-1-1-16,3 1 1 15,-3-4 1-15,3 4 0 16,8 0-1-16,-8 2 1 16,7-2-1-16,4 3 1 0,0-7-1 15,0 1 0-15,7-1-1 16,-7 1 0-1,4-1 1-15,3-6 0 0,0 1 0 16,0 2 0-16,10 0 0 16,-3 1 1-16,11-1-1 15,7 0 0 1,6 13 0 0,1 3 1-16,3-9-1 15,-10-4 1-15,3 1-1 16,8-4 0-16,-1-6 0 15,-3 7 0-15,10-7 0 16,-7-3 0-16,-3-3-1 16,3-1 1-16,4 1-1 15,0-6 0-15,3-1 1 16,4-2 0-16,-4-1-1 16,8-3 1-16,10 1-1 0,0-1 1 15,-11-3-1 1,4 0 1-16,7 0-1 0,7 0 1 15,-7 1-1-15,0-4 1 16,10 3-1-16,-3-3 1 16,0-7-1-16,8 4 1 15,-5-6-1-15,8-4 1 16,-8 4-1-16,-3 0 0 16,0-1 1-16,-3 1 1 0,-4-4-1 15,-7-6 0-15,0-3 0 16,3 7 0-16,1-10 0 15,-1-4 1-15,0 4-2 16,-6 0 1-16,-4-6-1 16,0 3 1-16,-11-4-1 15,0 1 1-15,-3 0-1 16,-4-4 0-16,0 4 0 16,1-1 1-16,-5-2-1 15,-3-4 0-15,-3 1 0 16,-4-1 0-16,-3-3 0 15,-4-6 0-15,0 3 0 16,-7 7 0-16,0-1 0 16,0 0 0-16,0 1 0 15,0-1 0-15,-4 10 0 16,1-3 1-16,-1 2-2 16,1 4 1-16,-8 0 0 0,-3 0 0 15,-7 0-1-15,-11 0 1 16,4-3-1-16,-7-4 1 15,-1 1 0-15,-2-3 0 16,-1-7 0-16,-4 6 0 16,5 1 0-16,-1-1 0 31,-14-2-1-31,-4 5 0 16,1 4-1-16,-4 3 1 0,-7 6-1 15,-7 7 1 1,3-1 0-16,4 10 1 0,0 0-4 15,-10 0 1-15,10 3-8 16,-11 6 0-16,-3 13-6 16,7 6 0-16</inkml:trace>
  <inkml:trace contextRef="#ctx0" brushRef="#br0" timeOffset="56">6149 15657 23 0,'7'-13'11'0,"4"-3"2"16,-11 10 12-16,3 0-21 16,-3 0 1-16,0-1 4 15,0 1 0-15,-3 0-11 16,3 3 0-16,-11 6 6 16,-7 6 1-16,1 7-3 15,3 6 1-15,-11 0-3 16,0 12 0-16,-7 4 1 15,4 0 0-15,0 2-3 16,-4-8 0-16,4 2-5 16,0-2 1-16,7-7-7 0,-1 0 0 15</inkml:trace>
  <inkml:trace contextRef="#ctx0" brushRef="#br0" timeOffset="57">5831 15873 23 0,'-14'-34'11'0,"18"-7"-2"0,-4 25 10 0,0 0-13 15,0-2 0-15,-4-1 6 16,4 0 1-16,0 0-15 16,4 0 1-16,3 4 10 15,-7 2 0-15,3 4-4 16,-3 2 1-16,7 11-4 15,-7 5 0-15,11 4-2 16,-7 5 1-16,10 14-1 16,7 5 0-16,0 1 0 15,7 9 1-15,-3-6-7 16,0 3 0-16,-11-10-10 16,0 13 0-16</inkml:trace>
  <inkml:trace contextRef="#ctx0" brushRef="#br0" timeOffset="58">6350 15948 11 0,'4'-6'5'0,"-1"-25"6"16,-3 24 6-16,0 7-14 0,0 0 0 15,0-3 5-15,0-3 1 16,0 6-9-16,0 0 0 15,-3 0 6-15,3 6 1 16,-4 1-2-16,4 5 0 16,-4 4-3-16,4 3 1 15,0 9-1-15,4-6 0 16,0 6-9-16,-1 13 0 16,-6 12-5-16,17-9 0 0</inkml:trace>
  <inkml:trace contextRef="#ctx0" brushRef="#br0" timeOffset="59">6096 16635 14 0,'0'-9'7'0,"14"2"4"0,-7 1 8 16,4 0-14-16,-8-4 1 15,8 1 3-15,-4 6 0 16,0-3-10-16,-3-1 0 16,-4 7 6-16,0 0 1 15,-11 7-3-15,-7 8 1 16,4-5-3-16,-14 8 1 15,-4 4-3-15,0 4 0 0,4 2-3 16,0-3 0-16,10 3-5 16,8-9 0-16,6-3-4 15,8-1 1-15</inkml:trace>
  <inkml:trace contextRef="#ctx0" brushRef="#br0" timeOffset="60">5958 16594 43 0,'4'-31'21'0,"-8"18"-18"16,4 13 43-16,4 4-45 16,7-1 0-16,3 3 0 15,0 6 0-15,-4-2-2 16,-3 6 1-16,0 9 1 16,0 3 1-16,8 9-8 15,-5-2 0-15,1 3-9 0,10-4 1 31</inkml:trace>
  <inkml:trace contextRef="#ctx0" brushRef="#br0" timeOffset="61">6248 16739 24 0,'-7'0'12'0,"-7"-10"1"0,14 4 6 0,-8 0-16 16,5-1 0-16,3 1 1 16,0 0 0-16,3-4-6 15,15-2 0-15,-4 2 4 16,11 4 0-16,0 0-1 15,10 6 0-15,-10-3-1 16,3 3 0-16,-3 3 0 16,-11 3 1-16,-18 7-1 15,-6 9 1-15,-15 3 0 16,-10 3 0-16,-4 0 0 16,3 4 0-16,12-7 2 15,10 3 0-15,14-6-2 16,17-7 0-16,11-2-8 15,11 0 0-15,21-7-5 16,0-9 1-16</inkml:trace>
  <inkml:trace contextRef="#ctx0" brushRef="#br0" timeOffset="62">6357 17253 34 0,'21'-19'17'0,"18"0"-11"15,-39 19 26-15,-7 0-30 16,-7-3 0-16,-7 9 0 16,-8 7 0-16,-16 6-3 15,-5 9 0-15,4 10 3 0,8-1 0 16,-1 7-4-16,7 0 1 16,4-13-5-16,0-9 0 15,13 0-6-15,12-3 0 16</inkml:trace>
  <inkml:trace contextRef="#ctx0" brushRef="#br0" timeOffset="63">6078 17231 44 0,'-3'-19'22'0,"-4"19"-12"0,7 0 39 0,0 0-46 16,0-6 1-16,0 6-1 15,7 6 0-15,7 7-5 16,14 5 1-16,4 7 3 15,7 7 1-15,0 2-9 16,-8 10 0-16,1 0-10 16,3 0 0-16,-14-13-1 15,-3-9 0-15</inkml:trace>
  <inkml:trace contextRef="#ctx0" brushRef="#br0" timeOffset="64">6463 17425 37 0,'-7'3'18'0,"14"-31"-21"0,-7 28 34 16,0-6-31-16,3 0 0 15,8-1 0-15,-4 1 0 16,7 3-1-16,4-3 1 16,-1 3-1-16,5 3 1 15,-12 0-1-15,1 3 1 0,-4 3 0 16,-4 3 0-16,-10 10 1 16,-7-3 0-16,-3 6 0 15,-5 0 1-15,5 0-1 16,6 0 0-16,11-4 0 15,7-2 0-15,4-3-1 16,6 2 1-16,-2 1-1 16,2-3 0-16,-6 2 0 15,-8-2 0-15,-6 2-2 16,-8 1 1-16,-13 3-8 16,2-3 1-16,-2-1-3 15,-15-8 0-15</inkml:trace>
  <inkml:trace contextRef="#ctx0" brushRef="#br0" timeOffset="65">6410 17955 49 0,'-4'-3'24'0,"-24"3"-29"16,21 3 48-16,-7 0-42 15,-4 10 0-15,-10 15-1 16,-4 3 1-16,-6 4-1 15,-1 9 0-15,4 0-2 16,-4 0 0-16,-4-7-6 16,8-2 1-16,7-7-7 15,3 0 0-15</inkml:trace>
  <inkml:trace contextRef="#ctx0" brushRef="#br0" timeOffset="66">6018 18021 54 0,'29'-25'27'0,"-26"9"-27"0,4 16 50 16,-7 3-47-16,11 4 1 15,-4 5 0-15,3 7 0 16,5 6-6-16,2 0 0 16,-3 7 4-16,4 2 1 15,3 1-8-15,4-4 1 0,-1-6-8 16,5-6 0-16,-1 3-6 15,0-3 0-15</inkml:trace>
  <inkml:trace contextRef="#ctx0" brushRef="#br0" timeOffset="67">6593 18150 33 0,'-17'-32'16'0,"27"23"-10"16,-10-1 22-16,0 4-26 15,0 6 0-15,0 3 0 16,-3 4 0-16,-4 8-3 16,-4 7 1-16,-10 3 1 15,-7 10 1-15,-4-10-1 16,4 0 0-16,0 0 0 16,6-3 1-16,5 3-1 15,13-6 0-15,4-3 0 16,21-7 0-16,11-3-1 0,7-6 1 15,7-3-4-15,7-3 1 16,0 0-4-16,3-1 0 16,-14 4-6-16,-3 0 0 15,-7 6-1-15,-7 3 1 16</inkml:trace>
  <inkml:trace contextRef="#ctx0" brushRef="#br0" timeOffset="68">6675 18253 56 0,'-29'-3'28'0,"22"0"-43"15,4 3 63-15,-1 16-47 16,1-4 0-16,-1 13 1 16,4 16 0-16,0 6-13 15,4 19 1-15</inkml:trace>
  <inkml:trace contextRef="#ctx0" brushRef="#br0" timeOffset="69">6886 15901 27 0,'0'13'13'0,"7"-1"-10"0,-3-5 14 16,6-1-15-16,-6 6 1 15,3 4-17-15,-3 9 0 16</inkml:trace>
  <inkml:trace contextRef="#ctx0" brushRef="#br0" timeOffset="70">6936 15723 44 0,'7'-16'22'0,"-4"6"-14"0,-3 10 23 15,0 0-32-15,0 0 1 16,11 4-7-16,3-1 1 16,11 3-4-16,3 3 1 15</inkml:trace>
  <inkml:trace contextRef="#ctx0" brushRef="#br0" timeOffset="71">7835 15632 19 0,'18'-22'9'0,"14"-10"-1"16,-25 23 9-16,0 3-12 15,3-1 1-15,1 4 2 16,-11-3 1-16,0-3-11 16,0 5 0-16,-11-2 7 15,-3-3 1-15,0 2-3 0,-7 7 0 16,-4 4-1-16,1-1 1 15,2 9-1-15,-13 7 1 16,3 6-1-16,11 3 1 16,0 4-1-16,3-1 1 15,11-3-2-15,4 4 1 16,6-7-2-16,4-6 1 16,0-7-1-16,8-2 1 15,2-17-2-15,4-5 1 16,8-10-1-16,-5-10 0 0,1-5-1 15,0 2 1-15,-1-2 0 16,-6 2 1-16,-4 1 3 16,-7 9 0-16,0 6 2 15,-3 6 1-15,6 10-1 16,-10 16 1-16,0-1-1 16,4 4 0-16,3 6-3 15,3 6 0-15,1 3-4 16,7-2 1-16,-4-4-7 15,0-7 1-15,7-2-7 16,-7-6 0-16,7-7-5 16,1-3 0-16</inkml:trace>
  <inkml:trace contextRef="#ctx0" brushRef="#br0" timeOffset="72">8089 15528 44 0,'-10'-19'22'0,"13"16"-18"0,4 3 37 16,-3 6-39-16,3 4 0 16,0 9 1-16,0 6 1 15,0 3-5-15,0 3 1 16,4 1 2-16,-1-4 0 16,-6-3-1-16,3-3 1 15,0-6-2-15,-4-10 0 0,-3-6-2 16,-3-13 0-1,3-5 0-15,-4-8 0 0,1-2 0 16,-4-3 0-16,7-4 1 16,3-2 0-16,4 5 1 15,0 7 0-15,4 3 1 16,7 4 1-16,-8 8-1 16,1 10 1-16,-1 6-1 15,-3 7 1-15,4 6-1 16,-11 3 1-16,7 6-1 15,-3 0 0-15,-1 0-1 16,-3-3 1-16,4-3 0 16,-4-3 0-16,0 0-1 15,-4-10 1-15,4-2-1 16,-3-7 0-16,3-10-1 16,0-9 0-16,3-6-1 15,1 0 1-15,10-6-1 16,3-4 0-16,4-2 0 0,4 9 0 15,0-1 1 1,0 4 0-16,-1 10 2 0,-3 5 0 16,-3 10 2-16,3 13 0 15,-10 6 0-15,3-4 1 16,-3 10-1-16,-4 10 1 16,0-1-2-16,3-2 0 15,-6-4-3-15,-1-3 0 16,1-3-7-16,-4-6 0 0,3-7-5 15,1-3 1-15,6-6-6 16,12-3 0-16</inkml:trace>
  <inkml:trace contextRef="#ctx0" brushRef="#br0" timeOffset="73">8844 15475 35 0,'0'-3'17'0,"-3"15"-12"15,-1-15 28-15,1 3-29 16,-1 3 0-16,-3-3 2 16,0 16 0-16,-11-7-7 15,1 4 1-15,-1 6 4 16,0 3 1-16,4 3-2 16,4 0 0-16,3 0-1 15,10-3 0-15,4-7-1 16,7-2 1-16,-3-7-2 15,3-6 1-15,0-9 0 0,4-10 0 16,-4-6 0-16,-7 3 0 16,0-9 0-16,-7-1 0 15,0 4-1-15,0 6 1 16,0 3-3-16,0 4 0 16,0 5-7-16,0 10 0 15,11 7-9-15,6 5 1 16</inkml:trace>
  <inkml:trace contextRef="#ctx0" brushRef="#br0" timeOffset="74">8989 15500 26 0,'-14'-35'13'0,"24"17"5"16,-10 18 10-16,0 3-21 15,0 3 0-15,-7 3 2 16,7 4 1-16,0 12-13 15,0 6 0-15,7 4 9 16,-3-1 0-16,3 4-4 16,3-10 0-16,1 0-1 15,7-2 0-15,-11-5-2 16,7-8 1-16,0-13-2 16,0-6 0-16,0-10-1 15,4-9 1-15,-4-3 0 16,0 0 0-16,-3-4 1 15,-4 7 0-15,3 0 4 16,-3 3 0-16,-3 6 1 16,-1 10 0-16,1 3 1 0,3 6 0 15,0 3-2-15,4 7 1 16,-1 3-2-16,1 6 0 16,3-1-4-16,3-2 0 15,1 0-5-15,0-6 1 16,3-7-6-16,0-9 0 15,7-7-7-15,4-8 1 16</inkml:trace>
  <inkml:trace contextRef="#ctx0" brushRef="#br0" timeOffset="75">9521 15393 38 0,'-14'-6'19'0,"11"15"-16"16,3-2 29-16,0 2-28 15,3 7 1-15,1 6 1 16,-1 3 0-16,1 9-8 15,-4 1 1-15,3 2 5 16,1-5 0-16,-4-1-2 16,0-9 0-16,0-3-1 15,0-10 1-15,0-9-3 16,4-12 1-16,-1-10-1 16,1-6 0-16,3 6 0 15,0-7 0-15,3-2 0 16,1 3 0-16,3 3 1 15,0 0 1-15,4 12 1 16,6 4 0-16,-2 2 1 0,-1 11 1 16,0 5 1-16,0 10 0 15,-3 6 0-15,-1 3 0 16,-3 3-2-16,1 4 0 16,-8 6-1-16,-4-10 0 15,1-6-5-15,-4-6 0 16,0-6-5-16,-4-10 0 15,4-13-7-15,4-5 1 16,3-11-6-16,3-5 0 0</inkml:trace>
  <inkml:trace contextRef="#ctx0" brushRef="#br0" timeOffset="76">9917 15111 47 0,'-11'0'23'0,"11"9"-17"16,0-2 42-16,7 2-44 15,-3 7 0-15,3 12 2 16,3 10 1-16,1 2-8 16,-4 7 0-16,0 4 5 15,-4-7 0-15,1 3-4 16,-4 3 1-16,0-3-8 16,0-10 1-16,0-8-10 15,0-7 1 1</inkml:trace>
  <inkml:trace contextRef="#ctx0" brushRef="#br0" timeOffset="77">9874 15428 45 0,'-10'-7'22'0,"20"4"-7"0,-10 3 23 16,0 0-36-16,7 0 1 16,0-3 0-16,7 3 0 15,11-6-5-15,7 3 0 16,3 0-6-16,4-7 0 15,7-2-8-15,-4 2 0 16</inkml:trace>
  <inkml:trace contextRef="#ctx0" brushRef="#br0" timeOffset="78">10943 15224 27 0,'11'-35'13'0,"-8"26"2"16,-3 3 10-16,-3 6-22 16,-8 0 1-16,-3 6 4 15,-11 3 0-15,4 13-9 16,0 3 0-16,0 7 6 16,0-1 1-16,3 1-2 15,4 2 1-15,7-3-3 16,3-2 1-16,15-11-1 15,7 1 0-15,6-6-1 16,8-10 0-16,-4-9 0 16,8-7 1-16,-5-3-1 15,-6-6 1-15,-4-3-1 0,-7 7 1 16,-3-1-1-16,-8 0 1 16,-3 0-4-16,-7 3 0 15,4 7-8-15,-1 0 1 16,8 2-10-16,10 1 1 15</inkml:trace>
  <inkml:trace contextRef="#ctx0" brushRef="#br0" timeOffset="79">11497 15105 26 0,'18'-22'13'0,"6"-25"1"0,-20 37 9 0,-4-5-17 15,0-1 0-15,-11 3 5 16,1-2 0-16,-15-7-13 15,0 6 0-15,-10 4 9 16,-4-1 0-16,4-3-1 16,3 10 0-16,4 9-2 15,3 10 0-15,1 2 0 16,2 11 0-16,5 17 0 16,6 11 0-16,8 12-2 15,3 3 1-15,7 9-2 16,7-12 1-16,0 0-4 15,0-7 1-15,-3-2-6 16,-1-13 0-16,-3-16-7 16,-3-12 1-16,-4-16-2 0,0 0 1 15,-18-16 2-15,-3-3 1 16,-4-6 9-16,-3-3 0 16,0-4 10-16,3 7 0 15,8 3 3-15,9-3 0 16,12 0-2-16,10 0 0 15,14 0-5-15,4 6 1 16,7 0-11-16,3 10 1 16,15 3-10-16,3 3 0 15</inkml:trace>
  <inkml:trace contextRef="#ctx0" brushRef="#br0" timeOffset="80">12619 14992 30 0,'3'-16'15'0,"11"-18"1"0,-10 21 16 16,0-3-28-16,-4 4 1 15,3-7 2-15,-3 13 1 16,-3 0-9-16,-5 2 0 15,-9 11 6-15,-8 2 1 16,-10 16-1-16,0-3 1 16,-4 13-2-16,7 5 0 15,4 7-1-15,0 0 0 16,13 4-1-16,8-11 0 16,7 4-2-16,15-9 0 0,6-1-4 15,10-12 0-15,5-3-5 16,3-10 0-16,3-5-5 15,7-8 1-15,1-11-3 16,-1-4 0-16,-3-3 5 16,-7-6 1-16,-8-4 7 15,-6 4 0-15,-7-6 8 16,-8 6 0-16,-6 6 5 16,-8 3 0-16,-6 6-1 15,-8 7 1-15,-7 9-1 16,-3 10 0-16,4 2-3 15,-1 4 0-15,7 6-2 16,4 0 0-16,7 7-2 16,4-10 1-16,6 3-2 15,4-10 1-15,11-5-2 16,3-4 1-16,4-3 0 16,3-3 0-16,-3-3-1 15,-4-3 1-15,-4 0-1 0,1-4 1 16,-4-6-1-16,-3 1 1 15,3-1-1-15,-7-3 1 16,0-3-2-16,0 3 0 16,0 1-1-16,-3 2 0 15,-1 0 0-15,1 7 0 16,-1-1 0-16,1 4 0 16,3 3 1-16,0 3 1 0,7 0-1 15,0 3 1-15,0 0 0 16,4 4 0-1,-1 18 0 1,-3-3 0-16,-3 6 0 16,-7 6 1-16,-1-2-1 15,-3-7 1-15,0 0-1 16,0-9 1-16,-3 2 0 16,-4-14 0-16,3-1-1 15,0-10 0-15,1-5-1 16,6-4 0-16,1-12-1 15,3-3 1-15,4-4-2 16,-4-3 1-16,3 7 0 16,4 0 0-1,1 9 2 1,-5 3 0-16,1 10 1 0,-4 9 0 16,0 9 0-16,0 7 0 15,-4 2 0-15,-3 1 1 16,0 10-1-16,0-8 0 15,0 1-1-15,0-3 1 16,0-6-1-16,0-10 1 16,0-3-1-16,4-6 0 15,-1-10-1-15,4-12 0 16,4-4 0-16,7-2 0 16,6 3-1-16,8-4 0 15,3 4 0-15,-3 2 1 0,-4 8 1 16,-3 2 1-16,0 16 2 15,-11 3 1-15,-4 9 0 16,-2 4 1-16,-5 8 0 16,1 14 0-16,-1-1-2 15,1 1 1-15,-1 9-3 16,1 0 1-16,-1-3-7 16,1-13 1-16,-4-6-7 15,0-3 0-15,0-7-7 16,3-6 1-16,1-12-3 15,3-3 1-15</inkml:trace>
  <inkml:trace contextRef="#ctx0" brushRef="#br0" timeOffset="81">13649 15017 38 0,'18'-13'19'0,"-1"4"-11"0,-17 9 38 16,0 0-40-16,7 0 0 15,-3 6 5-15,-1 10 1 16,1 9-15-16,-1 16 1 15,-6 6 9-15,3 9 0 16,-4 10-3-16,-3-3 0 16,-3-7-3-16,3 1 1 15,0-7-2-15,3-3 0 16,1-16-3-16,-1-9 0 16,1-9-3-16,-1-16 0 0,0-10-1 15,1-12 0 1,-1-16-1-16,-6-12 1 0,3-7 3 15,0-2 1-15,0-4 2 16,7 3 1-16,3-3 0 16,8 7 0-16,6 2 1 15,1 7 0-15,7 9 0 16,3 1 1-16,4 8 0 16,3 7 0-16,0 13 1 15,-3 8 0-15,-4 4-1 16,-7 13 0-16,-10 3-1 15,-7 9 1-15,-12 0-1 16,-6 0 0-16,-3 0-2 16,-4 0 0-16,-1-6-5 15,5-3 1-15,-4-4-8 16,3-6 1-16,7-2-5 16,1-1 1-16</inkml:trace>
  <inkml:trace contextRef="#ctx0" brushRef="#br0" timeOffset="82">14178 15055 64 0,'7'9'32'0,"7"4"-46"0,-3-10 64 15,-4 0-55-15,-4 3 0 16,-3 0-27-16,0-3 0 0</inkml:trace>
  <inkml:trace contextRef="#ctx0" brushRef="#br0" timeOffset="83">14594 14879 41 0,'0'9'20'0,"22"1"-5"0,-12-10 20 16,1-10-34-16,-1 14 1 15,1-4 1-15,0 0 0 16,6-7-4-16,-3-2 0 0,0-4 2 15,4-6 1-15,-7 1-1 16,3-7 0-16,0 0 0 16,-4-4 1-16,-3 4 0 15,1 0 1-15,-5 3 1 16,-3 0 0-16,0 7 0 16,4-1 1-16,-4 3-1 15,0 7 0-15,0 6-1 16,0 6 0-16,-4 13 0 15,4 6 1-15,-7 7-1 16,0 8 0-16,7 1 0 16,-4 3 0-16,1 3-1 15,-1 3 1-15,4-3-2 16,0-3 1-16,0 0-3 16,4-13 0-16,-8-2-4 15,4-14 0-15,0-5-5 16,0-7 1-16,-3-6-10 15,-8-4 0-15,8 1-3 16,-11 3 1-16</inkml:trace>
  <inkml:trace contextRef="#ctx0" brushRef="#br0" timeOffset="84">14605 15252 21 0,'-7'-3'10'0,"18"-13"9"16,-11 10 7-16,3 0-18 15,1-4 0-15,-4 10 5 16,0 0 0-16,3 4-16 16,4-1 1-16,7 0 10 15,7 0 1-15,4-3-4 16,7 0 0-16,7-6-4 16,3-1 0-16,4-2-8 15,3-7 0-15,-6 4-11 16,-15 2 0-16</inkml:trace>
  <inkml:trace contextRef="#ctx0" brushRef="#br0" timeOffset="85">16083 14885 31 0,'21'-28'15'0,"4"-6"-3"0,-18 27 15 16,0 1-24-16,0-3 1 0,-3-1 3 16,-4 10 0-16,0 0-8 15,0 0 1-15,0 3 5 16,-4 4 1-16,-3 11-2 16,0 7 0-16,0 4-2 15,0 5 1-15,3 1-2 16,1 2 0-16,3-2 0 15,0-1 0-15,3-5-1 16,4-8 1-16,4-5-1 16,3-10 1-16,4-12-1 15,3-10 0-15,4-9 0 16,-1-3 0-16,1-3-1 16,-4-4 1-16,0 4-1 15,-3 3 1-15,0-4 0 16,-8 14 1-16,1-1 1 0,-4 3 1 15,0 16 0-15,-7 0 1 16,7 3 0-16,-3 7 0 16,-1 2-1-16,1 4 0 15,3 12-1-15,3-6 0 16,8 3-2-16,-4 0 0 16,-7 0-7-16,0 0 1 15,0-3-8-15,0-3 0 16,4-3-7-16,3-4 1 0</inkml:trace>
  <inkml:trace contextRef="#ctx0" brushRef="#br0" timeOffset="86">16760 14810 24 0,'-3'-19'12'0,"17"0"1"16,-10 16 11-16,-1-3-19 16,-3 6 0-16,0-6 4 15,0 6 1-15,0-7-12 16,-3 4 1-16,-8 6 8 16,-3 1 0-16,-4 5-3 15,-6 0 1-15,-1 4-3 16,0-1 1-16,0 4-2 15,4 3 0-15,4 3-1 0,6-3 1 16,4 0-1-16,7-4 0 16,11 1 0-16,6 3 0 15,8 0 0-15,3 2 0 16,-3 1 0-16,0 0 0 16,-8 0 0-16,-3 0 0 15,-7-3 0-15,-10-3 1 16,-11-4-3-16,-11 1 0 15,-7-10-5-15,1-6 0 0,2-10-8 16,15-9 1 0,11 4-3-16,6-4 1 0</inkml:trace>
  <inkml:trace contextRef="#ctx0" brushRef="#br0" timeOffset="87">16835 15070 41 0,'-11'-6'20'0,"50"12"-21"16,-25-6 40-16,0-3-36 15,4 0 0-15,3-3 0 16,0-7 0-16,0-2-5 0,0 5 1 16,0-9 3-16,-3-6 0 15,-4-3-2-15,-3 3 1 16,-4 3-1-16,-7 0 1 16,-4 6 1-16,1 7 0 15,-4 3 1-15,-4 9 0 16,-6 9 1-16,2 10 0 15,-2 3 0-15,6 0 1 16,4 4-2-16,4 2 0 16,13-3-2-16,4-3 1 0,7-3-9 15,11-6 0-15,11-10-9 16,6-6 0-16,-3 0-3 16,10-6 0-16</inkml:trace>
  <inkml:trace contextRef="#ctx0" brushRef="#br0" timeOffset="88">17579 14964 41 0,'-4'-16'20'0,"-10"10"-17"0,11 6 38 0,-4 3-38 15,-7-6 0-15,-8-4 2 16,-6 11 0-16,0-4-5 16,-7 3 0-16,-1 0 5 15,1 3 1-15,3 4-2 16,4-7 1-16,3 9-2 15,11 7 1-15,7 6-3 16,7 3 1-16,11-3-2 16,7-3 1-16,3-3-1 15,3-6 0-15,8-4-1 0,3-9 1 16,4-12-3-16,0-10 1 16,0-7-1-16,0-18 0 15,-4-12-1-15,-3-26 1 16,-8-9 0-16,-6 13 1 15,-7 8 2-15,-8 8 1 16,-6 18 2-16,-4 9 0 0,-4 10 2 16,0 15 0-16,1 10 0 15,-1 6 1-15,4 16-2 16,4 15 1-16,-1 20-3 16,8 8 1-16,3 14-2 15,7-10 0-15,3 6-9 16,8 6 1-16,7 0-12 15,-4-15 0-15</inkml:trace>
  <inkml:trace contextRef="#ctx0" brushRef="#br0" timeOffset="89">18979 14358 57 0,'-3'-43'28'0,"35"33"-19"16,-29 10 29-16,4 6-34 16,0 10 0-16,0 19 1 15,-7 18 1 1,-3 75-8-1,-1-5 1-15,4-10 1 16,-3-10 0-16,-1-12-9 16,1-19 0-16,-4-6-10 0,-7-22 0 15</inkml:trace>
  <inkml:trace contextRef="#ctx0" brushRef="#br0" timeOffset="90">18800 14760 56 0,'-8'-13'28'0,"30"-6"-27"0,-12 13 45 0,4 0-45 15,11-3 0-15,7 2-1 16,10 1 1-16,0-3-2 16,8-4 1-16,-4 4-2 15,-11-1 1-15,14 1-2 16,1 3 1-16,-1-1-1 15,-3 1 0-15,-7 6 0 16,-7 0 0-16,-11 3 1 16,-11 7 1-16,-10 2 0 15,-10 10 1-15,-11 3 1 16,-4 3 1-16,0 4 1 16,-3-4 0-16,3-3 0 15,4 6 0-15,0 1 0 16,7-4 0-16,7-3-2 15,10-3 1-15,1-3-1 16,3-7 0-16,3-5-1 16,8-7 1-16,7 0-1 15,3-7 1-15,0-8-1 16,-3-4 0-16,-7 0 0 0,-8 0 0 16,-6-6-1-16,-8 6 1 15,-6 4-1-15,-5-4 1 16,5 6-3-16,-1 1 1 15,4-1-6-15,7 1 0 16,11 5-7-16,10 1 0 16,0 9-1-16,0-3 0 15</inkml:trace>
  <inkml:trace contextRef="#ctx0" brushRef="#br0" timeOffset="91">20715 14434 35 0,'-7'0'17'0,"4"0"-4"16,6-10 17-16,-3-2-26 15,4-4 1-15,3 4 1 16,-7-1 0-16,3 0-7 15,-6-2 0-15,-4-1 6 16,-4 0 1 0,-14 7 0-1,1 9 0-15,-1 9-1 16,0 13 0-16,4 3-1 16,0 19 0-16,3 10-1 15,1 12 1-15,2 12-4 16,1-9 1-16,-3-3-3 0,-1-13 1 15,4-3-8-15,0-9 1 16,7-7-9-16,3-8 0 16,8-14-4-16,3-15 1 15</inkml:trace>
  <inkml:trace contextRef="#ctx0" brushRef="#br0" timeOffset="92">20334 14672 57 0,'-10'-19'28'0,"17"-6"-37"0,-7 19 56 0,7 0-47 15,7 2 0-15,10 1-3 16,15-3 1-16,11 3-1 16,-1-3 0-16,7 2-3 15,12 1 1-15,-12 0-1 16,-3-3 1-16,0 3 1 16,0-3 1-16,-4 2 2 15,0 1 0-15,-13 0 2 16,-12 0 0-16,-13 3 2 15,-15 0 0-15,-13 3 1 16,-4 0 1-16,-4 4 0 16,-14-1 1-16,7 3-2 15,4 7 1-15,-4 6-3 16,8-3 1-16,10 9-2 16,7 0 1-16,7 0-2 15,7-3 1-15,7-6-1 16,3 0 1-16,5-6-2 15,2-13 0-15,1-7-1 0,-4-5 1 16,0-4-1-16,0-3 1 16,-6-6-1-16,-1 3 0 15,-4 0 1-15,4 3 0 16,0 4 1-16,4 5 0 16,3 4-1-16,-3 3 0 15,0 3 0-15,-4 6 1 16,-7 7-1-16,-4 6 1 15,-3-7 1-15,-3 1 0 0,-4-1 1 16,0-5 0-16,0-1 0 16,0-6 0-16,3-10 0 15,8-5 0-15,3-7-1 16,10-3 0-16,4-4-4 16,4 1 0-16,3 6-6 15,8 3 0-15,-1 10-7 16,4 3 1-16,-1 6-1 15,-2 3 1-15</inkml:trace>
  <inkml:trace contextRef="#ctx0" brushRef="#br0" timeOffset="93">21438 14569 43 0,'7'-4'21'0,"-14"11"-22"0,7-1 46 15,0 6-44-15,0 7 0 16,0 3 1-16,0 6 0 16,-3 10-3-16,-1-10 1 15,-3-3 1-15,4-3 0 16,-1-6 0-16,1-3 0 15,-4-7-2-15,7-12 1 0,0-7-1 16,3-9 1-16,4-9-1 16,7-4 0-16,4-6-1 15,3 4 1-15,0-1 0 16,0 7 1-16,1 9 1 16,-1 6 0-16,-4 7 1 15,-3 9 1-15,-3 9-1 16,-4 7 1-16,-3 3-1 15,-4 3 1-15,-4 6-2 16,1-3 1-16,-4-6-1 16,-1-4 0-16,5-2-1 15,-1-10 0-15,4-3-2 16,11-12 0-16,7-7-1 16,6-9 0-16,5-10-2 15,2 3 1-15,5 10 0 16,2 3 0-16,-2 7 5 15,-1 5 0-15,-3 1 4 16,-8 6 0-16,-2 9 1 0,-8 7 0 16,3 9-3-16,-6 3 1 15,-4 6-13-15,0 13 1 16,0 0-10-16,-18 3 0 16</inkml:trace>
  <inkml:trace contextRef="#ctx0" brushRef="#br0" timeOffset="94">23068 14177 34 0,'-14'0'17'0,"18"9"-6"15,-1 0 18-15,-3 4-24 16,0-4 0-16,-3 4 3 15,3 3 1-15,0-4-11 0,3 1 0 16,4-7 7 0,0 3 1-1,4-12-2-15,-1-3 0 16,1-3-2-16,0-10 0 16,-4-10 0-16,0-2 0 15,0 6-2-15,0 0 1 16,0 3-2-16,0 0 0 15,0 6 1-15,0 4 1 16,-3 2 0-16,-4 10 0 16,3 4 1-16,-3 5 0 0,-3 13 0 15,-5 6 1-15,1 10 0 16,0-4 0-16,-3 7-1 16,-1-3 0-16,4-4 0 15,0-3 0-15,0 1-1 16,3-4 1-16,1-3-2 15,-4-3 1-15,3 0-3 16,-3-3 0-16,4-3-4 16,3-4 0-16,0 1-7 15,0-4 0-15,0 0-8 16,3 1 0-16</inkml:trace>
  <inkml:trace contextRef="#ctx0" brushRef="#br0" timeOffset="95">22931 14647 33 0,'3'-16'16'0,"-6"23"-3"0,3-4 18 16,0 0-26-16,0 0 0 15,3 3 3-15,1-3 1 16,13 0-11-16,4-9 0 15,4 3 7-15,3-6 0 16,8-1-4-16,-1 1 1 16,0-1-5-16,-3 7 0 15,-7 3-8-15,-11 3 1 0,-4 19-6 16,-6-12 0-16</inkml:trace>
  <inkml:trace contextRef="#ctx0" brushRef="#br0" timeOffset="96">23996 13901 37 0,'11'-10'18'0,"17"1"0"15,-21 3 18-15,0-1-27 16,-7 7 0-16,0 0 2 16,7 0 1-16,-7 3-16 15,-7 10 0 1,-7 37 11-1,0 13 1-15,-4 3-6 16,4 0 1-16,0-4-2 16,0-12 1-16,-4 1-1 15,4-1 0-15,0-9-4 0,3-10 1 16,1-6-3-16,3-9 0 16,7-10-4-16,10-9 0 15,8-7-3-15,7 1 0 16,10-4 1-16,7-5 1 15,-3-1 1-15,0-3 1 16,-4 0 5-16,-3 0 1 16,-8 3 4-16,-6 0 0 15,0 7 3-15,-8-1 1 0,1 4 0 16,-8 6 1-16,-3 3-3 16,0 3 1-16,-3 3-3 15,-4 4 1-15,-4-1-2 16,-6 10 1-16,-8-4 0 15,-3 4 1-15,-8 3-1 16,8-6 1-16,0-4-1 16,3-2 0-16,4-1 0 15,7-3 0-15,3 1-1 16,8-1 1-16,3 0-1 16,3 1 1-16,12 2 0 15,6 4 0-15,0-4 0 16,7 0 0-16,-3 1-8 15,3-1 0-15,0 1-7 16,0-4 0-16,8 0-5 16,-5 0 0-16</inkml:trace>
  <inkml:trace contextRef="#ctx0" brushRef="#br0" timeOffset="97">24659 14343 30 0,'18'-19'15'0,"14"-12"-6"0,-29 27 21 15,1-2-27-15,-1-3 0 0,-3 3 2 16,-3-4 1-16,-4 1-7 16,0-7 1-16,-8 3 5 15,-2 1 0-15,-4 3-1 16,-1 2 0-16,1 7 0 15,0 3 0-15,3 4-2 16,1 5 1-16,-1 10 0 16,8 3 1-16,-1 7-2 15,4-4 0-15,3 0-1 16,4 0 1-16,4 4-1 16,3-4 1-16,0-6-3 15,4-3 1-15,3-4-2 16,0-5 0-16,0-7 0 15,0-9 0-15,-3-4-1 16,-1-6 1-16,1 4 0 16,-1-7 1-16,-3-6 1 0,-3 0 1 15,-4 0-1 1,0 0 1-16,-4 3 0 0,1 3 1 16,-1 0-1-16,1 10 1 15,-1 3-1-15,4 9 1 16,0 9-1-16,0 13 1 15,-3 3-2-15,-1 10 0 16,1 9 0-16,-4 10 0 16,-4 12-1-16,1 9 0 15,-5-6 1-15,-2-6 0 16,-8 0 0-16,-14-3 1 0,-14-4-1 16,0-12 1-16,1-12-3 15,-15-10 1-15,3-16-6 16,1-18 1-16,3-7-10 15,7 0 1-15</inkml:trace>
  <inkml:trace contextRef="#ctx0" brushRef="#br0" timeOffset="98">25936 14258 24 0,'14'-12'12'0,"15"-1"-1"16,-22 7 12-16,0 6-21 15,0 0 1-15,0-3 1 16,-7 3 1-16,0 0-6 15,-4-4 1-15,-3 1 4 0,-3 3 1 16,-4 7-2-16,-8 2 1 16,5 4-1-16,-4 2 0 15,-1 7-1-15,5 13 1 16,-1-13-2-16,0 3 1 16,8-3-1-16,10-4 1 15,0-2-1-15,0-3 1 16,7-4-1-16,7-6 0 15,4-3 0-15,6-6 1 16,5 3-1-16,2-7 0 0,1-5-1 16,-7-7 1-16,-4 0 0 15,-7 0 0-15,-7 0-1 16,-7 3 0-16,-3 0 0 16,-8 7 0-16,0 2-4 15,1 4 0-15,3 6-7 16,3 10 0-16,8-1-5 15,3-3 1-15</inkml:trace>
  <inkml:trace contextRef="#ctx0" brushRef="#br0" timeOffset="99">26603 14061 29 0,'0'-13'14'0,"-14"-12"-3"16,7 16 18-16,-4-1-27 0,-3-2 1 16,-4-1 5-16,1 0 0 15,-1 4-9-15,1 0 1 16,-1 2 6-16,0 4 0 16,4 6-1-16,4 7 0 15,-5 9-2-15,5 9 0 16,-4 16-1-16,0 9 1 15,0 10-1-15,-1-4 1 16,5 10-1-16,-1 7 0 16,4 2-2-16,-3-6 0 0,3-3-5 15,-4-3 0-15,-7-13-5 16,8-9 0-16,-1-6-8 16,4-13 1-16,4-3 0 15,-4-13 1-15</inkml:trace>
  <inkml:trace contextRef="#ctx0" brushRef="#br0" timeOffset="100">26166 14609 46 0,'-8'-75'23'0,"12"22"-20"16,0 37 48-16,-1 4-44 15,4 2 1-15,4-2 0 16,6 2 0-16,12-2-13 16,2 5 1-16,5 1 2 15,6 6 1-15,7-3-15 16,8 6 0-16,-1 3-3 15,-3-15 0-15</inkml:trace>
  <inkml:trace contextRef="#ctx0" brushRef="#br0" timeOffset="101">27831 13988 40 0,'-7'-43'20'0,"10"5"-11"16,-3 28 33-16,0 10-38 15,0-3 0-15,-3 0 2 16,3 9 0-16,-4 10-8 16,1 9 1-16,-1 7 4 15,-3 12 1-15,0 6-3 16,-4 9 0-1,-17 26-7 1,-4-10 1-16,1-9-7 16,-1-16 1-16,0-12-6 0,7-10 0 15</inkml:trace>
  <inkml:trace contextRef="#ctx0" brushRef="#br0" timeOffset="102">27460 14268 53 0,'-7'-26'26'0,"35"-11"-25"0,-21 27 50 15,4 4-50-15,3-3 0 16,14 6 0-16,11 3 1 31,18 6-6-31,-1-3 0 0,-3 6-2 16,-4-9 0-16,-10 0-2 16,0-15 1-16,-4-7-1 15,-10-6 0-15,-4-7 3 16,0-6 1-16,-7 7 6 15,-3-4 0-15,0 13 3 16,-1-3 1-16,-3 9 0 16,0 6 1-16,0-2-1 15,0 15 1-15,-7 0-3 16,4 9 0-16,-4 16-2 16,0 16 1-16,-4 16-2 15,1 2 0-15,-1 1 0 16,-6-1 1-16,-1 1-2 15,4-4 1 1,-7-9-1 0,3-12 0-16,4-13-2 15,7-13 1-15,4-6-3 0,6-18 1 16,1-7-1-16,3-3 0 16,0-4 0-16,0-2 1 15,0 6 1-15,1 3 1 16,-1 3 2-16,0 3 0 15,0 4 0-15,0 9 1 16,4 3 0-16,-4 6 0 16,-4 7-1-16,-6 2 0 15,-8 4-1-15,-6 3 1 16,-1 6-1-16,-3-3 0 16,4-9 0-16,-1 3 0 0,4-3 0 15,7-1 0-15,7-2 0 16,4-1 0-16,6 1 0 15,1-1 0-15,3-2 0 16,0-1 0-16,0-3 0 16,0-2 0-16,1-8-1 15,-1-2 1-15,0 0-2 16,0-3 1-16,0-10-2 16,-3-6 0-16,-4-7 0 15,-3 1 0-15,-1 0 0 16,-10 2 1-16,-3 4 3 15,-4 10 0-15,-4 2 2 16,-3 7 1-16,-7 9 1 16,0 3 0-16,3 7 0 0,4 2 1 15,7 7-2 1,7 10 0-16,7-7-2 0,10-3 1 16,5 0-7-16,9 0 1 15,8-4-11-15,4-2 0 16,9-3-4-16,1-10 1 15</inkml:trace>
  <inkml:trace contextRef="#ctx0" brushRef="#br0" timeOffset="103">29390 14296 43 0,'14'-19'21'0,"-7"-16"-13"0,-7 29 36 15,0 6-40-15,0 0 1 16,-3 6 2-16,-1 4 0 16,-3 15-9-16,-4 3 0 15,-10 51 6 1,0 5 1-16,3-5-3 15,4-4 1-15,0-6-3 16,4-10 1-16,3-12-4 16,-4-12 1-16,4-16-2 15,0-10 0-15,0-9-2 16,0-12 1-16,0-17 0 16,3-11 0-16,4-7 2 15,4-13 1-15,6 4 1 16,8-7 1-16,3-3 0 15,7 0 1-15,4-3-1 16,-4 6 0-16,-3 10 0 16,3 9 1-16,0 3 0 15,4 10 1-15,-7 6 0 16,0 9 0-16,-1 10 1 16,1 9 0-16,-4 10-1 0,0 12 1 15,0 6-2-15,-6 7 0 16,-12 9 0-16,-6-3 1 15,-8 3-1-15,-10-3 0 16,-4-7-5-16,4-5 0 16,0-7-8-16,3-10 1 15,1-8-6-15,13-7 0 16</inkml:trace>
  <inkml:trace contextRef="#ctx0" brushRef="#br0" timeOffset="104">29894 14167 37 0,'4'16'18'0,"-11"-16"-14"16,3 6 28-16,1 4-28 16,-1 2 0-16,-3 4 3 15,0 3 0-15,4-1-9 16,-1 4 1-16,1 3 5 15,-1-3 1-15,4-3-3 16,0-6 1-16,-3 2-2 16,-1-2 1-16,0-1 0 15,1-2 1-15,-1-4 0 16,1-6 0-16,3 3 0 16,3-9 0-16,8-13-1 0,3-6 1 15,4-6-3-15,3-4 1 16,0-9-4-16,0 4 1 15,-3 5-5-15,3 10 1 16,-3 6-5-16,3 7 1 16,4 12-9-16,6 12 1 15</inkml:trace>
  <inkml:trace contextRef="#ctx0" brushRef="#br0" timeOffset="105">30254 14280 37 0,'4'0'18'0,"-4"-12"-15"0,0 15 25 0,-4-3-25 16,-3 0 1-16,-7 0 3 15,-4 6 0-15,-6-9-7 16,-4 9 0-16,-1-3 5 16,8 3 1-16,3 1-2 15,4 5 1-15,7-2-3 16,7-4 1-16,4 0-2 15,6 0 0-15,5-6 0 16,2-3 0-16,1 0 0 16,-1-6 0-16,-2-4-3 15,-1-6 0-15,-7 10-5 16,0 3 1-16,-7-4-8 16,0 4 1-16,0 9-4 15,0-3 0-15</inkml:trace>
  <inkml:trace contextRef="#ctx0" brushRef="#br0" timeOffset="106">30526 14277 43 0,'-4'-9'21'0,"11"-29"-24"0,-7 28 38 0,4 1-33 16,-4 0 1-16,0-1 2 15,0 7 0-15,-7-3-6 16,-4 6 1-16,-6 3 4 16,-8 0 0-16,-7 10-1 15,0-1 1-15,1 7-2 16,2 3 0-16,5-3-1 15,3 9 0-15,7 0-1 16,3-6 1-16,7-6-1 16,4-4 1-1,43-12-2 1,-1-15 1-16,0-7-1 16,-3-6 0-16,0-19 0 0,-4-4 0 15,-10-8-1-15,0-4 1 16,-1-9 1-16,-6 0 0 15,-7 15 0-15,3 7 1 16,-4 6 1-16,-3 10 0 16,-3 15 1-16,-1 3 0 15,-3 10 1-15,-3 6 1 16,-4 19 0-16,0 6 0 16,0 13-2-16,0 9 0 15,0 12-1-15,0 1 1 16,-1 2-3-16,1-8 0 15,0-1-6-15,4 0 0 0,-1-12-7 16,4-3 1-16,0-10-8 16,0-6 0-16,7 0 0 15,0-16 0-15</inkml:trace>
  <inkml:trace contextRef="#ctx0" brushRef="#br0" timeOffset="107">30755 14133 38 0,'7'-10'19'0,"-3"4"-18"16,-4 12 39-16,-4 7-36 15,1 6 0-15,-1 6 2 16,1-6 0-16,-1 9-8 16,1 3 0-16,-1 0 6 15,1 1 0-15,-1-7-2 16,8-6 0-16,3-7-3 15,0 1 0-15,3-7-1 0,4-15 0 16,4-7 0-16,0 0 0 16,-1-3-1-16,-3 1 1 15,-3 2 4-15,0 0 0 16,-4 7 1-16,0 3 1 16,-7 6 0-16,7 3 1 15,0 3-2-15,0 3 1 16,3 4-6-16,1-4 1 15,0 4-9-15,-1 3 0 16</inkml:trace>
  <inkml:trace contextRef="#ctx0" brushRef="#br0" timeOffset="108">31246 14155 35 0,'24'-10'17'0,"-24"-15"-6"15,-3 22 4-15,-4 6-12 16,-7 3 0-16,-4 1 5 16,0-1 1-16,-6 6-9 15,-1 1 1-15,-3 3 6 16,3-4 0-16,7 4-2 16,8 6 0-16,6 0-2 15,8 3 0-15,6 0-3 16,4-3 1-16,1-3-4 15,9 0 0-15,4-7-7 0,8-6 1 16,-5-6-8-16,1-3 1 16</inkml:trace>
  <inkml:trace contextRef="#ctx0" brushRef="#br0" timeOffset="109">31500 13719 46 0,'3'-22'23'0,"18"25"-17"0,-14 3 37 0,0 4-41 16,4 5 1 0,0 7 2-16,-4 3 0 0,-7 13-7 15,-4 9 1-15,-10 6 4 16,0 10 1-16,-4 3-5 16,1-3 1-16,2-4-6 15,-6-6 0-15,7-9-7 16,4-6 0-16,3-10-5 15,3-12 0-15</inkml:trace>
  <inkml:trace contextRef="#ctx0" brushRef="#br0" timeOffset="110">31365 14255 45 0,'-10'-31'22'0,"20"-7"-12"16,-2 25 41-16,6-5-49 16,10 2 0-16,12 3-1 15,13-2 1-15,-7 2-10 16,1 4 1-16,-1-1-9 15,4 7 1-15</inkml:trace>
  <inkml:trace contextRef="#ctx0" brushRef="#br0" timeOffset="111">6816 16453 25 0,'-11'-12'12'0,"8"2"-12"0,3 10 12 16,3 3-13-16,1 4 1 16,3 5-11-16,0 4 0 15</inkml:trace>
  <inkml:trace contextRef="#ctx0" brushRef="#br0" timeOffset="112">6865 16648 28 0,'0'9'14'0,"4"-15"-17"0,-1 9 24 0,-3 3-36 16,4 4 1-16</inkml:trace>
  <inkml:trace contextRef="#ctx0" brushRef="#br0" timeOffset="113">27513 14967 5 0,'7'-16'2'0,"25"7"4"0,-18 9 2 15,7 0-7-15,11-3 1 0,0 3 2 16,7 0 1-16,3 0-6 15,4 0 0-15,3 3 3 16,4-3 1-16,7 3-1 16,21-3 0-16,0 3-1 15,25 3 1-15,7-6-1 16,18 0 1-16,-4 0-1 16,3 0 1-16,4-3-1 15,11 9 0 1,81-2 0-1,-29-8 0-15,-6 8 0 16,-22-1 1-16,-3 0-1 16,-11-3 0-16,-10 0 0 15,-8-3 1-15,-3 3 0 16,-7-7 0-16,-14 4-1 16,-4 0 1-16,-3-6-1 0,-7 6 1 15,-7 3-1-15,-4 3 0 16,-3 0-1-16,-11 3 1 15,-11-3-3-15,1 4 0 16,-11-1-7-16,3 6 0 16</inkml:trace>
  <inkml:trace contextRef="#ctx0" brushRef="#br0" timeOffset="114">8068 16475 19 0,'-18'-19'9'0,"18"-3"2"0,-3 13 9 0,3-4-14 15,-4 1 0-15,4 2 3 16,0-2 1-16,4 2-14 15,-1 4 1-15,4 6 7 16,4 10 1-16,3-1-4 16,7 7 1-16,4 6-2 15,-4-7 0-15,0 4 0 16,8 0 1-16,-8 0 1 16,7 0 0-16,-7-1-3 15,-3 4 1-15,3-3-3 16,-7-6 0-16,0-7-4 15,0 3 0-15,4 1-5 16,-8-10 0-16,5 0 2 16,-1-10 0-16,-4-5 3 15,1-4 1-15,-4 3 7 16,-4-6 0-16,-3 3 6 0,0-2 0 16,-3-5 3-16,-1 8 0 15,1 2 1-15,-1 3 0 16,1 7-4-16,3 0 0 15,3 6-3-15,8 6 1 16,7 4-2-16,6 5 0 16,4 7-8-16,8 3 1 15,10 13-9-15,-8-16 0 0</inkml:trace>
  <inkml:trace contextRef="#ctx0" brushRef="#br0" timeOffset="115">12718 15961 21 0,'10'-22'10'0,"8"22"-2"0,-15-6 10 15,-3 6-15-15,0 0 1 0,0 0-1 16,-3 0 1-16,-4 6-6 15,-7 3 1-15,-4 7 4 16,-10 9 0 0,-29 13-2-1,12 2 1-15,6 4-1 16,11-3 1-16,10 0-1 16,7 0 1-16,11-1-1 15,7-2 0-15,11-7 0 16,7-6 0-16,-1-12 0 15,5-7 0 1,38-34-1 0,-4-3 0-16,-6-1 0 15,-12 1 0-15,-9 0 0 16,-8 6 0-16,-7 3 0 16,-3 3 0-16,-8 6-1 0,-10 4 0 15,-7 6 0-15,-10 6 0 16,-1 9 0-16,-3 4 0 15,0 3 0-15,7 3 1 16,3 0 0-16,0 3 0 16,8-6 0-16,3 3 1 15,7-4 0-15,3-2 0 16,1-6 0-16,3-4 0 16,4-6 0-16,-1-6 0 15,1-4 0-15,3 1 0 16,-7-4 0-16,0 1 0 15,4-4-1-15,-4 0 1 0,-7 1-1 16,0-1 1-16,4-3-1 16,-4 0 0-16,0 4 0 15,4-1 0-15,3 0-1 16,-4 4 1-16,4 2-1 16,1-2 1-16,2 9-1 15,1-4 0-15,-4 4 0 16,-3-6 1-16,-1 9-1 15,-3 0 0-15,0 3 0 16,-3 0 0-16,-1 13 0 16,1 6 0-16,-4 3 0 15,0 0 1-15,-4 3 0 16,-3 0 0-16,0 1 0 16,-3-11 1-16,-1 4 0 15,4-9 1-15,3-4-1 16,1-12 0-16,3-6 0 0,7-7 1 15,0-3-1-15,4-6 0 16,-1-6-1-16,4 3 0 16,4 2 0-16,0 8 0 15,-1-1-1-15,1 3 1 16,-1 4-2-16,1 5 1 16,-4 7-1-16,0-6 1 15,-3 9 0-15,-8 3 1 16,-3 10-1-16,-3 3 1 0,-4 0 1 15,0 3 0-15,0-3 0 16,0-1 1-16,3-5-1 16,1-4 1-16,-1-2 0 15,4-7 0-15,7-7 0 16,7-5 0-16,4-7-1 16,7-3 1-16,3 0-1 15,0 3 0-15,7-3-2 16,-3 3 0-16,-4 4-1 15,-7 5 1-15,-3 1 0 16,0 12 1-16,-8 3 0 16,-6-2 1-16,-4 5 0 15,0 3 1-15,-4 7 0 16,4 3 1-16,-3 0-5 16,-1 3 1-16,4 4-13 15,4 5 1-15</inkml:trace>
  <inkml:trace contextRef="#ctx0" brushRef="#br0" timeOffset="116">13596 16268 24 0,'0'-6'12'0,"11"-13"-5"0,-4 10 12 0,3-4-14 16,-3 4 0-16,7-10 4 15,1 0 1-15,-1 3-12 16,0 1 0-16,-4 8 7 16,1 1 1-16,-11 6-5 15,7 6 1-15,0 10-1 16,-3 9 0-16,-1 16-1 15,1 9 0-15,-4 10 0 16,-4 6 1-16,-6-13 0 16,-1 0 0-16,-3-3 0 15,-4-3 0-15,1-6 0 16,2-9 1-16,1-4 0 16,0-13 0-16,4-8 0 15,-1-14 0-15,8-8-2 16,-1-1 1-16,4-12-2 15,4-13 0-15,-4-15-1 16,0-10 1-16,7 0-1 16,0 0 0-16,7 10 0 15,3 12 1-15,5 6-1 0,-1 4 0 16,7 5 0-16,4 4 1 16,7 10-1-16,-1 2 0 15,1 13 0-15,0-6 1 16,-4 6 0-16,-10 6 1 15,-7 7 0-15,-11 2 0 16,-7 7 0-16,-11 0 1 16,-10 0 0-16,-4-3 1 0,0 3-2 15,4 0 1-15,4-13-7 16,3 7 0-16,14-3-6 16,10-10 0-16</inkml:trace>
  <inkml:trace contextRef="#ctx0" brushRef="#br0" timeOffset="117">14093 16287 42 0,'4'0'21'0,"-8"3"-28"16,4-3 36-16,4 0-37 16,-4 6 0-16,4 10-13 15,3-7 0-15</inkml:trace>
  <inkml:trace contextRef="#ctx0" brushRef="#br0" timeOffset="118">14531 16005 28 0,'-4'0'14'0,"-6"-3"-2"0,6-1 15 0,1-5-27 16,-1 3 1-16,4-4 0 16,0 4 0-16,0-6-1 15,4-7 0-15,3 0 0 16,3-3 1-16,5 6-2 16,2 1 1-16,4 2 0 15,4 1 0-15,7 5 0 16,0 7 0-16,-1 0 0 15,-3 7 0-15,-3 11 0 16,-7 4 0-16,-11 3 0 16,-14 4 1-16,-4-1-1 15,-17 0 1-15,-4-3-1 16,-3 3 1-16,-4 1 0 0,7 2 0 16,4-6-1-16,7-3 0 15,10-3 1-15,15-4 0 16,10-2 0-16,4-4 0 15,10-2 1-15,11-4 0 16,3 0 0-16,-3 0 0 16,0 0-2-16,-8 0 1 15,1 7-13-15,-4 5 0 16</inkml:trace>
  <inkml:trace contextRef="#ctx0" brushRef="#br0" timeOffset="119">16697 15895 27 0,'-4'-6'13'0,"11"-23"-5"0,-3 23 14 15,-4 6-23-15,4 0 1 0,3 6-1 16,0 4 1-16,3 2 0 15,1 7 1-15,3 0-1 16,0 3 1-16,7 0 0 16,0 3 0-16,4-9 0 15,7 3 0-15,-4-10-2 16,-3 4 0-16,-4-4-1 16,-3-6 0-16,-8-3-1 15,-6-6 1-15,-4-4-1 16,-4-5 1-16,1-4 3 15,-1 0 1-15,8 0 1 16,3 0 0-16,-4 1 0 16,8 2 1-16,-4 3-1 15,3 10 1-15,1 6-3 16,3 7 1-16,7 5-1 16,8 11 1-16,6 2-10 15,7 6 0-15</inkml:trace>
  <inkml:trace contextRef="#ctx0" brushRef="#br0" timeOffset="120">20546 15613 25 0,'-18'-28'12'0,"18"18"-3"16,0 4 13-16,0 6-20 15,0 0 0-15,7 0 1 16,4 3 1-16,-1 3-5 0,4 7 0 16,4 6 3-16,3 3 0 15,-3 6-1-15,3 6 0 16,7 1 0-16,1 2 0 16,-1 1 0-16,0-3 1 15,-3-10 0-15,-1-3 0 16,-6-4-2-16,0-5 0 15,-4-10-1-15,0-9 0 16,-4-7-1-16,-2-9 0 0,-1-3-1 16,-4-3 1-16,1 3 1 15,-1 0 0-15,1 3 1 16,-1 3 1-16,1 7 0 16,3 2 1-16,7 7-1 15,0 6 0-15,4 3 1 16,6 13 0-16,1 9-3 15,3 10 0-15,0 0-10 16,1 2 1-16</inkml:trace>
  <inkml:trace contextRef="#ctx0" brushRef="#br0" timeOffset="121">23393 15522 30 0,'-21'-28'15'0,"38"34"-15"0,-6-3 15 16,6 3-15-16,-2 4 0 15,6 2 1-15,-4 7 1 16,8 0-3-16,-7 3 1 15,6 0 1-15,-6 0 0 16,-4 0 0-16,0-7 1 0,0-2-2 16,4-7 1-16,0-6-1 15,3-9 1-15,0-7-2 16,4-3 0-16,-4 0 1 16,0 1 1-16,-3 2 1 15,-4 3 1-15,-4 4 0 16,1 3 1-16,3 6 0 15,4 6 0-15,3 10-1 16,7 6 0-16,4 9-8 16,14 13 1-16,14 6-8 15,3-22 1-15</inkml:trace>
  <inkml:trace contextRef="#ctx0" brushRef="#br0" timeOffset="122">27908 15538 30 0,'0'-4'15'0,"4"14"-15"0,6-10 16 0,4 6-16 16,1 3 1-1,2 4-1-15,-3 6 1 0,0 3-1 16,1 0 1-16,2 0 0 16,1 0 0-16,-1-4-1 15,-2 1 1-15,-1-6-3 16,-4-7 1-16,1-6-2 15,-1-6 0-15,1-7 0 16,-4-6 0-16,0-3 1 16,0-3 1-16,0 3 4 15,-3 4 0-15,3 2 2 16,0 3 0-16,3 4 1 16,1 6 0-16,3 6-2 15,7 6 0-15,4 7-1 16,0 9 0-16,-1 0-6 15,8 16 1-15,7 3-9 16,3-3 0-16</inkml:trace>
  <inkml:trace contextRef="#ctx0" brushRef="#br0" timeOffset="123">6872 17203 30 0,'0'3'15'0,"25"0"-16"0,-15-6 16 15,1 3-15-15,7-3 1 16,3 6-8-16,0 6 1 16,4 7 2-16,-4 0 0 15</inkml:trace>
  <inkml:trace contextRef="#ctx0" brushRef="#br0" timeOffset="124">6953 17548 31 0,'-24'0'15'0,"31"18"-51"16,3-2 28-16</inkml:trace>
  <inkml:trace contextRef="#ctx0" brushRef="#br0" timeOffset="125">8082 17209 37 0,'0'6'18'0,"21"-15"-16"0,-17 9 18 16,-1 3-20-16,8 0 0 15,7 3 1-15,-4 4 0 16,3-1-1-16,1-3 1 15,0 1-2-15,3-1 1 0,3-3-4 16,1-6 1-16,0-3-1 16,3-4 1-16,0 1-1 15,-3-1 0-15,3 1 4 16,-7-4 0-16,-3 4 4 16,0 0 1-16,-8 2 0 15,-3 7 0-15,4 4 0 16,-1-1 0-16,5 6-1 15,13 10 1-15,18 6-16 16,14 9 0-16</inkml:trace>
  <inkml:trace contextRef="#ctx0" brushRef="#br0" timeOffset="126">12785 16927 23 0,'31'-29'11'0,"-16"4"-5"16,-15 19 11-16,-4 3-15 0,-7 3 1 15,-3 0-1-15,-10 6 1 16,-1 10-4-16,0 6 0 16,-3 9 3-16,0 1 0 15,7-1-2-15,3-3 1 16,7 4 0-16,11-1 1 15,7-6-1-15,8-9 0 16,13-4 0-16,14 1 1 16,8-4-2-16,-1-6 1 15,7-9-1-15,11-3 1 0,-10-4-1 16,-11-3 0-16,-8 1 0 16,-6-1 0-16,-11 0 0 15,-6 4 0-15,-5 2 0 16,-13 7 0-16,-12 3-1 15,-6 7 1-15,0-1 0 16,0 3 1-16,0 1-1 16,7 2 1-16,0 1-1 15,3 2 1-15,11-2 0 16,4-4 0-16,10 1 0 16,3-7 0-16,8-3 0 15,0-3 1-15,-4-4-1 16,0-2 1-16,0-4-1 15,-3 1 0-15,-1-4 1 16,1 1 0-16,-4-7-1 16,0 3 1-16,4 3-3 15,0 0 1-15,-1 4-1 0,1 3 1 16,-1-7-2-16,1 16 0 16,-4 3-1-16,0 6 1 15,0 4 1-15,-3 3 0 16,-4-1 0-16,0 4 0 15,0 6 0-15,-3 0 1 16,-4-6 0-16,-4-3 0 16,-3-4 0-16,0-5 1 0,0-1 1 15,0-3 0-15,3 3-1 16,1-6 1-16,6-6-1 16,8-3 1-16,3-7-2 15,7 0 1-15,-3 1-2 16,3-1 1-16,0 3-1 15,0 1 1-15,-3 6-2 16,-4-1 1-16,-3 4 0 16,-1 6 0-1,-3 10 0 1,-10 2 0-16,3 1 0 16,-4-3 1-16,1-4 0 15,-1 0 0-15,8-2 1 16,-4-7 0-16,0 0 0 15,7-7 0-15,3-5 0 16,5-1 1-16,2-9-2 16,4 4 1-16,1-7-1 0,-1-1 0 15,-4 8-1-15,1-7 0 16,-4 12-1-16,-3 10 1 16,-1 3 0-1,-3 9 1-15,0 7 0 0,-3 6 0 16,-1 0 0-16,-3 6 1 15,0-3 1-15,0 0 0 16,4-3 0-16,0 0 0 16,-1-3 1-16,4 0 0 15,0-4-3-15,0-2 0 16,4-7-3-16,3-3 1 0,4-3-4 16,3-6 0-16,3 3-2 15,8-3 1-15,-4-10 2 16,-3-6 1-16,0-3 1 15,-4 6 1-15,-3 0 4 16,-4 4 0-16,0 5 1 16,-4-2 1-16,-6 2 0 15,-1 14 0-15,-3 5 0 16,0 10 0-16,0 6-2 16,0 0 1-16,0 9-1 15,0 10 1-15,-3 10-1 16,-1 8 1-16,1-2-1 15,-1-4 1-15,1-2-1 16,3-14 1-16,0-8-1 16,0-4 0-16,-4-12 1 15,4-7 0-15,0-9-2 16,0-12 0-16,0-20-2 16,4-9 1-16,-1-2-2 0,4-11 0 15,4 1-1-15,3 3 0 16,-3 3 0-16,-1-3 0 15,1 9 1-15,-1 3 1 16,-3-3-1-16,8 13 1 16,-1-3-1-16,7 6 1 15,-4 0 0-15,5 9 0 0,-1 7-1 16,4-4 1 0,-1 13 0-16,1 9 0 0,0 4 0 15,-8 3 0-15,-6-1 1 16,-11 7 1-16,-11 3 0 15,-3 0 1-15,0-9-3 16,-4 0 1-16,1-1-5 16,6-5 0-16,8-4-6 15,10 0 0-15</inkml:trace>
  <inkml:trace contextRef="#ctx0" brushRef="#br0" timeOffset="127">14637 16898 24 0,'3'4'12'0,"1"-33"-6"0,-4 26 13 16,3-3-18-16,1 0 1 15,-1-4 0-15,8 1 0 0,7-1-4 16,10 1 1 0,0 0 2-16,0-4 0 0,4 4-1 15,0 2 0-15,0 7 0 16,-4 4 1-16,-7 2 0 15,-3 6 0-15,-15 1 0 16,-10 3 1-16,-11 9-1 16,4 3 1-16,-7-3 0 15,0-3 0-15,7-3-1 16,0-4 1-16,3 7-1 16,15-6 0-16,6-3 0 15,11-4 0-15,15 7 0 16,10-7 0-16,-8 7-1 15,1-4 1-15,-11 4-1 16,-10-3 1-16,-14 2 0 16,-15 1 0-16,-17-4 1 15,-8 1 0-15,-2 3-7 0,2-7 0 16</inkml:trace>
  <inkml:trace contextRef="#ctx0" brushRef="#br0" timeOffset="128">16715 16842 27 0,'-4'-6'13'0,"8"3"2"0,-4 3 13 16,0 0-26-16,7 3 1 16,3 0 4-16,1 3 1 15,-1 7-9-15,5 5 0 16,-5 4 5-16,8 0 0 16,-1 0-1-16,-2 3 0 15,2 1-6-15,1-11 1 16,-1 1-6-16,-2-4 1 0,6-2-7 15,0-7 0-15</inkml:trace>
  <inkml:trace contextRef="#ctx0" brushRef="#br0" timeOffset="129">16976 16817 37 0,'-11'0'18'0,"15"-9"-14"15,-4 9 28-15,3 3-27 16,4 0 0-16,4 6 0 16,-1 7 0-16,1 6-8 15,7 0 1-15,3 3 1 16,7 3 1-16,7 0-13 16,-3 13 0-16</inkml:trace>
  <inkml:trace contextRef="#ctx0" brushRef="#br0" timeOffset="130">20747 16682 37 0,'14'0'18'0,"18"16"-14"0,-18-13 18 0,0 6-21 15,0 4 0-15,-3 3 0 16,-1 2 1-16,1 4-3 15,-1-3 1-15,1 3-1 16,0-3 1-16,-4 0-4 16,0-10 0-16,3 4-2 15,8-10 1-15,-4-6-2 16,4-4 1-16,3-5 2 16,0-4 0-16,0-6 6 15,-3 0 0-15,-1 3 4 16,-2 1 0-16,-1 5 3 15,0 7 0-15,0 6-1 16,4 6 1-16,-1 7-5 16,8 5 1-16,3 11-8 15,4 2 1-15,3 13-11 0,18-10 0 16</inkml:trace>
  <inkml:trace contextRef="#ctx0" brushRef="#br0" timeOffset="131">23894 16547 35 0,'42'66'17'0,"-21"-47"-16"16,-14-16 17-16,4 3-22 0,-1 1 0 15,1-1-3-15,7-3 0 16,-1-3 8-16,1 0 1 15,-1-3-5-15,5-3 0 16,-5-7 5-16,4 4 0 16,1-4 4-16,-1 4 0 15,0-1 0-15,0 4 0 0,4 9-1 16,0 7 1 0,6-1-14-16,5 10 0 0</inkml:trace>
  <inkml:trace contextRef="#ctx0" brushRef="#br0" timeOffset="132">28730 16635 38 0,'7'6'19'0,"46"-3"-20"16,-39-3 19-16,4 7-18 15,0 2 0-15,-1 4-5 16,1 2 0-16,0-2 0 16,3-4 1-16,3-2-5 15,8-7 0-15</inkml:trace>
  <inkml:trace contextRef="#ctx0" brushRef="#br0" timeOffset="133">29206 16641 35 0,'36'0'17'0,"-19"0"-18"0,-13-3 35 16,3 9-34-16,4 7 0 15,6 12-21-15,1 10 1 16</inkml:trace>
  <inkml:trace contextRef="#ctx0" brushRef="#br0" timeOffset="134">7154 18090 31 0,'-3'-6'15'0,"3"0"-4"0,-4 6 15 15,4 3-26-15,0-3 1 16,0 6-3-16,0 6 1 16,0 1-5-16,4 6 1 0,-1-4-5 15,1 7 0-15</inkml:trace>
  <inkml:trace contextRef="#ctx0" brushRef="#br0" timeOffset="135">7158 18325 27 0,'-7'7'13'0,"0"8"-13"16,7-12 19-16,0 4-19 15,3 2 0-15,-3 0-15 16,11 7 1-16</inkml:trace>
  <inkml:trace contextRef="#ctx0" brushRef="#br0" timeOffset="136">8259 17965 24 0,'-11'-4'12'0,"-7"-5"-5"16,18 9 12-16,0-3-14 15,0 3 1-15,0-3 3 16,0 3 0-16,0 0-11 16,4 3 1-16,-1 3 6 15,8 10 1-15,-8 0-3 16,8 2 0-16,3 4-2 16,7-3 1-16,0 0-3 15,4-10 0-15,3-5-2 16,-3-1 1-16,3-3-1 15,-6-13 0-15,-1-6-1 16,-4-3 1-16,-3 0 2 0,-3 0 0 16,-4 0 4-16,-3 7 1 15,-4 2 0-15,7 7 1 16,-7 6-1-16,10 6 1 16,11 7-5-16,18 6 1 15,14 9-15-15,11-9 0 16</inkml:trace>
  <inkml:trace contextRef="#ctx0" brushRef="#br0" timeOffset="137">12898 17817 15 0,'28'-28'7'0,"-11"9"6"15,-10 16 7-15,-7 3-15 16,4-3 1-16,-4-3 1 16,-4 3 1-16,-6-1-10 15,-11 1 0-15,-18 6 7 16,-3 10 0-16,-1 6-2 16,4 6 0-16,-3 3-1 15,7 0 0-15,3 7-1 16,11-1 0-16,14 4 0 15,7-7 1-15,10-6-4 16,12-6 0-16,13-6-2 16,7-7 0-16,8-9 0 15,3 0 0-15,-1-7-1 16,5-2 1-16,-8-4 1 16,-10 0 0-16,-11 4 4 0,-10-1 0 15,-7 1 2-15,-11 2 0 16,-11 4 1-16,-3 3 0 15,-4 6 0-15,1 0 1 16,-1 7-2-16,0-1 1 16,4 7-2-16,4 6 0 15,3 0-2-15,3-4 1 0,8 1-1 16,6-3 0 0,15-7 0-16,3-6 1 0,7-9-1 15,-3 0 0-15,-4-3 0 16,-3-7 1-16,-7 0-1 15,-4 0 0-15,-4 4 0 16,-6-1 0-16,-1 1 0 16,-3 2 1-16,-7 4-1 15,0 0 0-15,-3 3-1 16,-1 0 1-16,4-1-1 16,4 1 1-16,-1 3-1 15,8 0 1-15,3 0 0 16,0-3 0-16,-7 3-1 15,7-3 1-15,-7 3 0 16,7-3 0-16,3-3 0 16,4-1 1-16,4 1-1 15,3 0 0-15,7 0 0 16,1 2 0-16,-1 1-1 0,0 3 1 16,-7 3-1-16,-3 4 0 15,-4 2 1-15,-7 4 1 16,-7 5 0-1,0 8 0-15,-3 2 0 0,-1-3 0 32,1 0 1-32,-1-3 1 15,0-10-2-15,1-5 1 16,-1-10-1-16,4-13 0 16,7-3 0-16,4-3 0 0,3-6-2 15,7-3 1-15,-3-1-2 16,3 4 1-16,0 3 0 15,0 3 0-15,-3 3-1 16,-4 10 1-16,-3 6 0 16,-4 9 1-16,-4 3 0 15,4 10 0-15,-7-3 0 16,4 12 0-16,-4-3 0 16,0 0 1-16,0 3-1 15,-4-3 1-15,-3-6 0 16,0-3 0-16,4-3 0 15,-4-1 0-15,3-9-1 16,1-3 1-16,10-6-1 16,3-10 1-16,4 1-1 15,8-7 0-15,2-7-1 16,1-2 0-16,0 3 0 16,-8 3 0-16,1 3 0 15,-4 6 1-15,-3 4 1 16,-8 12 1-16,1 9 0 0,-4 7 1 15,0 6 0-15,-4 12 1 16,1 4-1-16,-4 2 0 16,-4-5-1-16,4-1 0 15,7-2-4-15,3-7 1 16,1 0-6-16,3-12 0 16,4-4-5-16,3-6 1 0,7-9-6 15,0-4 1-15</inkml:trace>
  <inkml:trace contextRef="#ctx0" brushRef="#br0" timeOffset="138">13977 18046 24 0,'7'-19'12'0,"0"-9"-1"16,-7 28 15-16,0-9-21 15,0-1 0-15,0 1 6 16,0 3 0-16,0 2-12 16,0 4 0-16,0 0 9 15,0 4 0-15,0 11-2 16,-3 14 1-16,-4 8-3 15,-4 10 0-15,-3 0-2 16,-4 3 1-16,-3 7-2 16,3-1 1-16,4 4-1 15,4-1 0-15,3-5-1 16,0-10 0-16,0-7 0 16,0-5 1-16,-1-17-2 15,1-15 1-15,4-12-2 0,-1-13 0 16,4-13-1-1,4-9 0-15,3-9-1 0,4-4 0 16,3-6 1-16,3-3 0 16,4 10 1-16,4 8 0 15,-7 11 0-15,3 5 0 16,-3 10 0-16,-1 6 1 16,1 4 1-16,-4 8 0 0,7 7 1 15,-3 3 0-15,-1 10 0 16,-6 9 1-16,-7 3 0 15,-4 3 0-15,-11-3 0 16,-3 4 0-16,-4-4-2 16,-3 3 0-16,0-6-6 15,3-7 1-15,8-2-9 16,3-4 0-16,7-9-3 16,21-12 1-16</inkml:trace>
  <inkml:trace contextRef="#ctx0" brushRef="#br0" timeOffset="139">14379 18150 28 0,'-3'3'14'0,"3"9"-2"15,0-12 23-15,0 0-29 16,0 3 1-16,0-3 1 16,0 10 0-16,0-7-13 15,3 3 0-15,1-3-5 16,3 10 1-16</inkml:trace>
  <inkml:trace contextRef="#ctx0" brushRef="#br0" timeOffset="140">14870 17767 38 0,'7'6'19'0,"0"-28"-9"0,-7 22 18 15,3-6-25-15,-3 6 1 0,0 3 0 16,0 0 0-16,-3-3-5 16,-4 7 0-16,0 8 3 15,-4 7 1-15,-7 3-2 16,-6 4 1-16,-5 5-1 16,1-3 0-16,0 1-1 15,3-4 0-15,8-3 0 16,6 0 1-16,15-3-1 15,17-6 0-15,7-10 0 16,7-6 1-16,8 3-1 16,6-6 0-16,4 3-1 15,0-6 1-15,-11 6-6 16,-7-3 1-16,-3-4-10 16,-11 11 0-16,-14-4 0 15,-7 0 1-15</inkml:trace>
  <inkml:trace contextRef="#ctx0" brushRef="#br0" timeOffset="141">15106 17830 54 0,'-14'-3'27'0,"7"21"-33"0,3-8 58 16,-6 9-52-16,-4 9 1 15,-4 13 0-15,0 12 0 16,-3 13-7-16,0-3 0 0,10 18-10 15,11-6 1-15</inkml:trace>
  <inkml:trace contextRef="#ctx0" brushRef="#br0" timeOffset="142">16651 18228 30 0,'-7'-50'15'0,"53"37"-10"0,-32 10 15 16,0 3-20-16,0 3 1 15,0 4 0-15,0 5 0 16,4 4-2-16,0-4 1 0,-1 7 0 16,12-3 1-16,-1-4 0 15,4 1 0-15,3-4-1 16,-3-2 1-16,-4-1 0 16,0-6 0-16,-3 3 0 15,-4-3 0-15,-3-3 0 16,-1-3 1-16,-3-1 1 15,0-2 1-15,-3 0 0 16,3-1 0-16,4 4 0 16,3 3 0-16,4 0-1 15,6 3 0-15,5 3-7 16,10 9 0-16,3 4-10 16,7 3 0-16</inkml:trace>
  <inkml:trace contextRef="#ctx0" brushRef="#br0" timeOffset="143">20807 17914 34 0,'0'-9'17'0,"14"15"-15"0,-7 1 17 16,4 2-19-16,-1 0 0 15,-3 7 1-15,4 6 0 16,-1 3-2-16,5 0 1 16,2 0 1-16,4 0 0 15,8 0 0-15,-1-6 0 16,3 0-3-16,8-3 1 15,-3-7-3-15,2-6 1 16,-2-9-1-16,-5-3 1 16,-2-4 0-16,-8-3 1 15,0 1 5-15,0-10 0 0,-10 3 3 16,-1 0 0-16,1 3 1 16,3 3 1-16,4 4-2 15,-1 2 0-15,4 7-2 16,4 3 0-16,10 13-5 15,1 6 1-15,6 6-11 16,0 12 0-16</inkml:trace>
  <inkml:trace contextRef="#ctx0" brushRef="#br0" timeOffset="144">24250 17764 42 0,'14'9'21'0,"18"-2"-23"16,-22-1 22-16,4 6-20 15,1 7 0-15,-1 3 1 16,3 0 0-16,5 6-1 15,2-3 0-15,1 1-3 16,3-11 0-16,0-2-2 16,-6-7 1-16,2-6-2 15,-3-6 1-15,-3-4 1 0,-4-5 0 16,-3-1 7-16,-1-3 0 16,4 0 3-16,4-3 0 15,-4 7 1-15,0-1 1 16,0 7-2-16,1 6 1 15,2 6-4-15,1 6 1 16,-1 10-12-16,8 15 1 16</inkml:trace>
  <inkml:trace contextRef="#ctx0" brushRef="#br0" timeOffset="145">28945 17871 27 0,'-7'-13'13'0,"11"7"-9"16,-4 6 14-16,10-3-16 16,8 3 0-16,3 3 1 0,4 3 0 15,0 7-4-15,-1 5 0 16,1 4 3-16,0 3 0 15,-1 7-2-15,5-1 1 16,-5 4-3-16,1-4 0 16,0-3-5-16,-1-3 1 15,1-6-3-15,0-3 0 16</inkml:trace>
  <inkml:trace contextRef="#ctx0" brushRef="#br0" timeOffset="146">29471 18118 27 0,'-3'-15'13'0,"-15"-23"-5"0,14 32 24 0,1-4-28 15,-1 1 0-15,4 6 1 16,0 3 0-16,7 6-8 16,15 3 1-16,13 1-2 15,11 12 0-15</inkml:trace>
  <inkml:trace contextRef="#ctx0" brushRef="#br0" timeOffset="147">13275 9037 12 0,'-14'-16'6'0,"3"-9"0"15,11 16 7-15,0-1-13 16,-3 1 1-16,-1 0-1 16,1-1 1-16,-4 1-2 15,-4 3 1-15,-7-1 0 16,-6 7 0-16,-11 0 0 0,-1 0 1 16,-10 7 0-16,-10-1 0 15,-11 6 1-15,0 7 1 16,-4 9-1-16,-6 7 0 15,-1 6-1-15,0 9 1 16,1 0-1-16,3 3 0 16,3 1-1-16,8 8 0 15,3 7 0-15,3 7 1 16,8 8-1-16,3-5 0 0,14-10 0 16,15 0 0-1,13 0 1-15,15-7 0 0,10 1 1 16,18-3 0-16,21 2 0 15,7 1 0-15,17-16 0 16,5-9 1-16,13-10-1 16,-28-9 1-16,35-22-2 15,8-19 1-15,-11-13 0 16,14-15 0-16,-11 0-1 16,-7-10 1-16,-7-9-1 15,-10-22 0-15,-18 0-1 16,-17-3 1-16,-19 13-1 15,-20 5 1-15,-22 1-1 16,-10-9 0-16,-21 2 0 16,-18 7 0-16,-7 6 0 15,-4 9 1-15,1 7-1 16,3 6 0-16,3 12-6 16,4 10 1-16,7 19-6 0,7 9 0 15</inkml:trace>
  <inkml:trace contextRef="#ctx0" brushRef="#br0" timeOffset="148">17657 9191 11 0,'-29'-29'5'0,"5"-2"-5"0,10 22 6 16,-11-4-6-16,-10-3 0 16,3 1 0-16,-7-4 1 15,-14 3 0-15,-7 1 0 16,-3-1 1-16,-4 10 1 16,-11 2 0-16,0 4 1 0,-3 7-1 15,-14 12 0-15,7 9-1 16,0 19 0-16,-1 3-1 15,12 6 0-15,6-5-1 16,4 2 1-16,11 7-1 16,10 5 1-16,11 11-1 15,13 2 1-15,19 4 0 16,10-13 0-16,14 9 0 16,14 3 1-16,15 4 0 15,17-6 0-15,21-1 0 16,7-12 1-16,8-13-1 15,13-9 0-15,14-10 0 16,12-15 0-16,-8-16-1 16,10-25 1-16,-6-12-1 15,-4-13 1-15,-18-13-1 16,-10-9 0-16,-7-12 0 16,-14-10 0-16,-15 0-1 15,-13-6 1-15,-19 15-1 0,-13 4 1 16,-14 3-1-16,-11 2 1 15,-11 4-5-15,-7 10 1 16,-3 2-8-16,-3 17 1 16</inkml:trace>
  <inkml:trace contextRef="#ctx0" brushRef="#br0" timeOffset="149">22133 9307 11 0,'-39'-25'5'0,"1"-10"0"16,31 23 6-16,-4-7-11 16,0-6 0-16,1 3 0 15,-11-7 0-15,-4 1 1 16,-10-3 0-16,7 0 1 16,-4-1 1-16,-7 1-1 15,-10 9 1-15,-11 3 0 16,-4 0 0-16,1 13-1 15,-12 6 0-15,5 6-1 16,-15 13 0-16,1 3 0 16,-1 22 0-16,0 15-1 15,4 7 1-15,7 0-1 16,11-3 0-16,13 3 1 16,11 6 1-16,8 16-2 15,9-1 1-15,12-2 0 16,20-13 0-16,19 0 0 15,6 1 1-15,25-14-1 0,21-2 1 16,7-4 0-16,11-12 1 16,24-13-2-16,5-9 1 15,6-16-1-15,0-13 1 16,3-15-1-16,-13 0 0 16,-1 3-1-16,-17-12 1 15,-18-4-1-15,-17-9 1 16,-18-6 0-16,-11-10 0 0,-7 3-2 15,-7-2 0-15,1-1-10 16,13 19 1-16</inkml:trace>
  <inkml:trace contextRef="#ctx0" brushRef="#br0" timeOffset="150">26441 9241 18 0,'-25'-50'9'0,"0"-22"-6"0,11 56 2 0,-14-3-6 15,-7 0 1-15,-8-3 0 16,-13 0 0-16,-11 3 1 16,0 7 0-16,-7 3 0 15,-7 2 1-15,-1 7 0 16,-9 10 0-16,-4 8 1 15,3 17 0-15,-7 15-2 16,4 3 1-16,0 10-1 16,3-3 0-16,7 9-1 15,11 3 1-15,14 9-1 16,11 10 1-16,13-9 1 16,22-13 0-16,21 0 0 15,29 0 1-15,17-6 0 16,21-10 0-16,24-3 0 15,19-12 0-15,13-1-1 0,11-15 0 16,8-12-1-16,-5-10 0 16,-3-16 0-16,-7-12 0 15,-7 0 0-15,-17-1 0 16,-18-8 0-16,-15-13 0 16,-20-13-1-16,-19-12 1 15,-16-7 0-15,-15 7 0 16,-14-1-7-16,-8 1 1 15,-2 9-6-15,6-9 0 16</inkml:trace>
  <inkml:trace contextRef="#ctx0" brushRef="#br0" timeOffset="151">12947 4418 26 0,'3'0'13'0,"-3"-13"0"0,0 13 13 16,4-6-23 0,-4 6 1-16,0 0 1 0,0 3 0 15,0-3-6-15,-4 3 1 16,-3-3 4-16,-10 7 0 15,-11 8-2-15,-4 7 1 16,-3 13-2-16,-4-1 1 16,3 7-2-16,-2 6 1 15,-1-9-4-15,-4-4 1 16,8-6-3-16,11-2 0 16,9-11-3-16,12 1 0 0,6-4-6 15,8-21 0-15</inkml:trace>
  <inkml:trace contextRef="#ctx0" brushRef="#br0" timeOffset="152">12668 4443 30 0,'-7'-3'15'0,"4"-10"-5"15,3 7 24-15,0-3-29 16,0 9 0-16,0 6 3 16,3-6 0-16,4 0-11 15,0 3 1-15,4 6 6 16,-1 10 1-16,5 13-3 15,-1-7 1-15,0 6-2 16,3 7 1-16,1 3-3 16,3-7 0-16,4-3-6 15,0-6 1-15,3 1-7 16,0-14 0-16,11-3-3 16,-4 1 0-16</inkml:trace>
  <inkml:trace contextRef="#ctx0" brushRef="#br0" timeOffset="153">13120 4650 43 0,'0'-13'21'0,"3"1"-13"0,4 12 42 16,-3-3-47-16,3-3 1 15,0 6 1-15,-3 3 0 16,-1 15-7-16,1 4 1 16,-4 10 4-16,3 2 0 15,1 7-6-15,3-6 0 16,-4 2-11-16,8-2 0 0</inkml:trace>
  <inkml:trace contextRef="#ctx0" brushRef="#br0" timeOffset="154">17131 4412 25 0,'28'-19'12'0,"-10"13"0"0,-15 2 13 16,-3 4-20-16,0 0 0 15,-7-3 3-15,-7 10 0 0,-7-1-10 16,0 10 0-16,-11 12 7 16,-3 6 0-16,-11 7-3 15,0 3 1-15,-3 0-3 16,10 0 1-16,7-10-5 16,7-6 1-16,8-2-5 15,6-17 0-15,11-6-5 16,7-9 1-16,4-16-2 15,6-10 0-15</inkml:trace>
  <inkml:trace contextRef="#ctx0" brushRef="#br0" timeOffset="155">16976 4365 39 0,'0'-13'19'0,"3"4"-12"16,-3 6 41-16,0 6-45 16,-3 6 1-16,-1 4 0 0,1-4 0 15,3 4-6 1,7 5 0-16,3 4 4 0,1 3 1 15,-1 4-5-15,-3-1 1 16,4 6-7-16,0-5 1 16,3 5-8-16,3-15 0 15,12-7-1-15,-5 4 0 16</inkml:trace>
  <inkml:trace contextRef="#ctx0" brushRef="#br0" timeOffset="156">17251 4597 29 0,'-11'3'14'0,"15"-6"-9"0,-1-7 27 0,1 1-32 15,6-1 0-15,5-2 1 16,2-1 0-16,1 4-1 16,7 0 1-16,3 5-1 15,3 4 1-15,-2 7 0 16,-1 8 0-16,-10-5 0 15,-11 15 0-15,-11 9 0 16,-10 4 1-16,-7 0 1 16,-4-4 0-16,7-6 0 15,4 1 0-15,4-14-1 16,6 1 1-16,11-10-2 16,11-3 1-16,10-6-6 15,11-6 1-15,0-7-10 16,14-6 0-16,7-6-1 0,0 3 1 15</inkml:trace>
  <inkml:trace contextRef="#ctx0" brushRef="#br0" timeOffset="157">21124 4249 21 0,'0'-10'10'0,"11"-15"0"0,-4 19 11 0,-3 3-14 16,-1-7 0-16,-3 10 5 16,0 0 1-16,-11 10-16 15,-6-4 1-15,-11 13 9 16,-11 9 1-16,0 7-4 15,-10-1 0-15,-8 4-4 16,11-1 1-16,7 1-5 16,8-7 0-16,6-9-4 15,7-3 0-15,8-3-5 16,6-7 1-16,11-9-3 16,7-9 0-16</inkml:trace>
  <inkml:trace contextRef="#ctx0" brushRef="#br0" timeOffset="158">20923 4274 33 0,'7'-41'16'0,"-17"13"-3"16,6 18 31-16,1 10-38 0,-4 0 0 16,3 0 4-16,1 0 0 15,-1 13-14-15,1 3 1 16,3 2 8-16,3 11 0 16,4 2-3-16,4-3 0 15,3 16-4-15,3 0 0 16,1-6-5-16,0 2 1 15,-1 1-8-15,8 0 1 16,7-3-5-16</inkml:trace>
  <inkml:trace contextRef="#ctx0" brushRef="#br0" timeOffset="159">21364 4600 28 0,'-14'-3'14'0,"18"-10"-5"16,-4 10 20-16,0-3-28 15,0-1 1-15,3-2 0 16,4 3 0-16,7-4-3 16,-3 1 0-16,0-7 1 15,-1 10 1-15,4 0-2 16,7 3 1-16,-3 3-1 15,3 3 1-15,-3 3 0 16,-8 3 1-16,-6 4-1 0,-8 0 1 16,-6-1 1-16,-4 4 0 15,3 6 0-15,1-7 1 16,-5 7-1-16,8-6 0 16,-3 3-1-16,13-7 1 15,11 4-1-15,8 0 0 16,6 6-1-16,0-4 0 15,-3 4 1-15,-8 4 0 16,-17-5 0-16,-17 5 1 16,-8-4-3-16,-17 3 0 0,-15-13-6 15,15-9 0-15,24-6-6 16,15-19 0 0</inkml:trace>
  <inkml:trace contextRef="#ctx0" brushRef="#br0" timeOffset="160">25834 4242 31 0,'-7'-6'15'0,"10"-13"-1"0,-3 19 16 16,0 0-26-16,0-6 0 16,0 6 2-16,0 3 0 15,-3 3-7-15,-1 4 0 16,-6 2 5-16,-11 4 1 15,-8 6-3-15,-2 9 1 16,-5-9-2-16,1 10 1 16,0-1-5-16,-1 3 0 15,5 1-4-15,-1-10 1 16,7-3-5-16,8-6 1 0,6-7-6 16,11-3 1-16</inkml:trace>
  <inkml:trace contextRef="#ctx0" brushRef="#br0" timeOffset="161">25718 4230 46 0,'10'-25'23'0,"-10"9"-16"15,0 22 43-15,4-6-48 16,-4 3 0-16,0 7 1 16,10 2 0-16,1 7-5 15,-1 6 1-15,1 7 2 16,-4-7 1-16,0 3-1 15,0 3 0-15,0 1-4 16,0-1 0-16,-3 0-5 16,-1-6 1-16,4-9-5 15,0 3 0-15,4-10-6 0,7-9 0 16</inkml:trace>
  <inkml:trace contextRef="#ctx0" brushRef="#br0" timeOffset="162">26151 4390 31 0,'7'-10'15'0,"8"13"-9"0,-12-3 25 15,1 0-28-15,-4 7 0 16,3-1 3-16,-3-3 0 0,-3 3-7 16,-8 7 0-1,-10-1 5-15,-7 7 0 16,-1 6-2-16,5-3 0 0,3 0-2 15,6-6 0-15,12-3 0 16,10-4 0-16,14 3 0 16,11-5 0-16,7-1 0 15,10 0 0-15,-7-3 0 16,-3-3 0-16,-3 0-4 16,-1 0 1-16,-3 0-7 15,-4-3 0-15,0 0-4 16,-3 3 1-16</inkml:trace>
  <inkml:trace contextRef="#ctx0" brushRef="#br0" timeOffset="163">26416 4446 42 0,'-18'-6'21'0,"15"15"-8"0,-1-6 38 16,1 7-46-16,-1 9 1 15,-10 12-1-15,-11 13 1 16,1 6-9-16,3 3 0 31,45 23-13-31,8 2 1 16</inkml:trace>
</inkml:ink>
</file>

<file path=ppt/ink/ink9.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256" units="dev"/>
          <inkml:channel name="T" type="integer" max="2.14748E9" units="dev"/>
        </inkml:traceFormat>
        <inkml:channelProperties>
          <inkml:channelProperty channel="X" name="resolution" value="377.95276" units="1/cm"/>
          <inkml:channelProperty channel="Y" name="resolution" value="425.28058" units="1/cm"/>
          <inkml:channelProperty channel="F" name="resolution" value="0" units="1/dev"/>
          <inkml:channelProperty channel="T" name="resolution" value="1" units="1/dev"/>
        </inkml:channelProperties>
      </inkml:inkSource>
      <inkml:timestamp xml:id="ts0" timeString="2021-10-19T08:56:08.251"/>
    </inkml:context>
    <inkml:brush xml:id="br0">
      <inkml:brushProperty name="width" value="0.05292" units="cm"/>
      <inkml:brushProperty name="height" value="0.05292" units="cm"/>
      <inkml:brushProperty name="color" value="#FF0000"/>
    </inkml:brush>
  </inkml:definitions>
  <inkml:trace contextRef="#ctx0" brushRef="#br0">6421 2119 20 0,'-7'-3'10'0,"-1"-25"-3"0,-2 22 11 16,10-7-15-16,0 7 1 15,0-10 3-15,0 7 0 16,10-10-8-16,-2 0 1 15,-1 0 6-15,0 1 0 0,0 2-1 16,-4 10 0 0,8 3-2-16,-1 3 1 0,1 0-2 15,0 12 1-15,-4 4-2 16,10-1 0-16,-13 11 0 16,3 5 0-16,-7-3-1 15,3 3 1-15,-3-9 0 16,-3 0 0-16,3-9 0 15,-11 3 0-15,1-7 0 16,-1-9 0-16,0 0-1 16,-3-9 1-16,11-10-1 15,-8-13 0-15,4-5-1 16,4-1 1-16,3-3-1 16,3 4 0-16,4 9 0 15,-3 2 1-15,10 8-1 16,0-1 0-16,4 9 0 15,3 1 1-15,-4 9 0 16,5 9 0-16,-8 4 0 0,3 9 1 16,1 6 0-16,-4 7 0 15,0-7 0-15,-7-6 0 16,0 3 0-16,-3 0 1 16,-4 0-1-16,-4-6 1 15,4-10-1-15,-3-2 0 16,3-7-1-16,0-13 0 15,7 0 0-15,0-12 0 16,11-3-1-16,-4-3 0 16,7-1 0-16,4-2 1 0,-8 6-1 15,8 3 1-15,-4 6-1 16,0 0 0-16,-3 10 2 16,-1-4 0-16,5 13 1 15,-1 13 0-15,0-1 1 16,4 13 0-16,-4 10 1 15,-11-7 0-15,5-3-1 16,-8 10 0-16,0-4-2 16,-4 0 1-16,-3 1-3 15,0-10 0-15,0-4-6 16,7-5 1-16,7 3-7 16,0-16 1-16,8-10-7 15,6-9 0-15</inkml:trace>
  <inkml:trace contextRef="#ctx0" brushRef="#br0" timeOffset="1">7218 1887 54 0,'-4'0'27'0,"8"3"-27"0,-4 7 50 16,3 9-47-16,-3 0 0 16,0 6 1-16,0 3 0 15,0 0-6-15,0 7 1 16,4-7-2-16,3-3 0 15,-4-6-10-15,5-4 1 16,6-12-6-16,0-6 0 16</inkml:trace>
  <inkml:trace contextRef="#ctx0" brushRef="#br0" timeOffset="2">7214 1643 42 0,'-7'0'21'0,"7"-28"-28"15,4 21 33-15,3 4-40 16,7 3 0-16,0 10-6 16,4-1 0-16</inkml:trace>
  <inkml:trace contextRef="#ctx0" brushRef="#br0" timeOffset="3">7493 1950 35 0,'-7'31'17'0,"32"1"-11"15,-15-20 31-15,1-2-37 0,-1 9 1 16,1 6 3-16,0-7 0 16,-4 1-4-16,3-3 1 15,-6-4 2-15,-4 4 0 16,3-6 0-16,1-10 0 16,-4 0-2-16,10-10 0 15,-10-15-2-15,7-3 0 16,4-13-1-16,0 3 0 15,-1 1-1-15,4-1 1 16,-3 16 2-16,3 0 0 16,4 3 2-16,-1 13 0 15,8 9 1-15,3 10 1 0,4 6 0 16,-4 9 0-16,-3-3-1 16,-4 16 0-16,-3 0-5 15,-1 2 0-15,-13-5-12 16,3-10 0-16</inkml:trace>
  <inkml:trace contextRef="#ctx0" brushRef="#br0" timeOffset="4">9790 1662 21 0,'-4'-7'10'0,"1"20"4"16,-1-13 10-16,-3 0-20 0,0 0 0 15,-4 0 5-15,1-6 1 16,-1 2-11-16,1 4 0 15,3-3 7-15,3 0 1 16,4-6-3-16,4-10 0 16,10 0-2-16,7 7 0 15,3-7-2-15,5 6 0 16,2-2-1-16,1 5 1 16,0 10-1-16,3 3 1 15,-7 10 0-15,-10 6 0 16,-7 9 0-16,-8 16 1 0,-6 0 0 15,-15 9 1-15,4 10-1 16,0-10 1-16,-4-9 0 16,4-6 0-16,-4-10-1 15,11-9 0-15,7-4-1 16,0-12 0-16,11 1-3 16,14-8 0-16,6-5-4 15,12-4 1-15,3-5-3 16,6-14 1-16,1 1-1 15,0 6 0-15,-7-3 3 16,-11 3 1-16,-10-1 5 16,-4 14 1-16,-14 2 4 15,-10 10 1-15,-8 10 1 16,-10 9 0-16,-4 9 0 16,4 6 1-16,-3 1-5 0,6 3 1 15,4-10-3-15,10 6 1 16,8-18-2-16,13 3 1 15,12-10-2 1,2-18 1-16,-2-1-1 0,-5-12 1 16,-3 0-1-16,-3-6 1 15,-7-6-1-15,-18 2 1 16,-11 4-1-16,-10 9 1 16,0 10 0-16,-4 0 0 15,7 9-4-15,11-7 1 0,11 7-10 16,27-9 1-16,11-1-2 15,11-2 0-15</inkml:trace>
  <inkml:trace contextRef="#ctx0" brushRef="#br0" timeOffset="5">11247 1542 45 0,'7'-12'22'0,"-14"18"-25"16,0 0 45-16,-4 13-40 16,-10-6 1-16,-7 15 1 0,3-6 0 15,-10 25-5 1,-4 13 0-16,0 2 2 0,0-8 1 15,11-7-6-15,3-3 0 16,8-16-8-16,10-3 0 16,7-16-3-16,3-2 0 15</inkml:trace>
  <inkml:trace contextRef="#ctx0" brushRef="#br0" timeOffset="6">10904 1618 49 0,'-3'-19'24'0,"3"13"-17"0,0 6 48 0,3 6-52 16,8 0 1-16,0 4 0 16,3 8 1-16,-4 1-7 15,1 9 1-15,3 7 3 16,0-1 1-16,4 10-6 16,3-12 0-16,4-1-9 15,-4 0 1-15,0-6-8 16,4 1 0-16</inkml:trace>
  <inkml:trace contextRef="#ctx0" brushRef="#br0" timeOffset="7">11345 1878 41 0,'-10'6'20'0,"6"-6"-4"16,4 0 27-16,0 0-37 16,0 0 1-16,7 10 2 15,0 5 0-15,0 4-13 16,4 6 1-16,0 13 4 0,-1-4 1 15,-3 10-15 1,0 10 1-16,-7-7-8 0,0 0 1 16</inkml:trace>
  <inkml:trace contextRef="#ctx0" brushRef="#br0" timeOffset="8">12026 1856 35 0,'-7'-9'17'0,"-10"9"-5"0,17 0 17 16,0 3-26-16,7-3 0 15,0-3 1-15,10-7 1 16,-3 10-7-16,8-6 1 15,6 6 3-15,11 0 1 16,6 0-3-16,1 0 1 16,0-9-2-16,-4 2 0 0,1 4-4 15,-4-6 1-15,-4-7-5 16,-10 3 0-16,-8 1-5 16,-6 3 0-16</inkml:trace>
  <inkml:trace contextRef="#ctx0" brushRef="#br0" timeOffset="9">12273 1599 44 0,'-17'-10'22'0,"9"1"-15"16,8 12 42-16,0-6-46 16,-3 3 0-16,-1 0 2 15,-3 3 1-15,0 13-8 16,0 0 1-16,4 5 4 15,6 11 0-15,4 5-2 0,4-2 0 16,3 18-8 0,4-9 1-16,-4 9-9 0,0 7 0 15,-7-3-3-15,-11-7 0 16</inkml:trace>
  <inkml:trace contextRef="#ctx0" brushRef="#br0" timeOffset="10">13116 1589 30 0,'-3'13'15'0,"-11"-13"-9"16,10 0 16-16,-3-3-21 16,0-7 1-16,0 1 1 15,0 0 1-15,3-10-5 16,-3 3 1-16,7-3 2 15,4 4 1-15,3-1-2 16,11 3 1-16,3-5-2 16,3 8 1-16,5-5-1 15,2 5 0-15,1 10-1 0,-4 0 1 16,-3 16 0-16,-7-4 1 16,-11 13-1-16,-7 13 1 15,-11-7 1-15,-6 7 1 16,-1-3 0-16,0-4 0 15,-6 0-1-15,-1-3 0 16,7-9 0-16,4-3 1 16,4-3-3-16,2-4 1 15,12-3-2-15,7-3 1 16,-1 0-1-16,8 7 1 16,3-7-1-16,7 3 0 0,0 7 0 15,-3 3 1-15,-4 9 0 16,-7-3 1-16,-10 3 0 15,-11 3 0-15,-7 3 1 16,-7-3 0-16,-4-6 0 16,-7-6 0-16,-7 0-1 15,-3-13 0-15,3 3-5 16,4-12 1-16,7-4-7 16,10-2 1-16,15-4-7 15,13-9 1-15</inkml:trace>
  <inkml:trace contextRef="#ctx0" brushRef="#br0" timeOffset="11">13681 1652 26 0,'10'-9'13'0,"-6"-16"-4"0,-4 22 17 16,-4-7-23-16,1 7 1 15,-4 0 3-15,-7 3 1 16,-11 6-9-16,-3 4 1 16,-4 8 6-16,0 4 1 15,0 10-3-15,4-1 1 16,7 10-3-16,10 3 0 16,11-13-2-16,11 0 1 15,7-18-1-15,10-4 0 0,7-6-2 16,-3-15 1-16,0-7 0 15,-8-3 0-15,-2-9-1 16,-5-4 1-16,-13 4-1 16,-8-4 0-16,1 7 1 15,-8 3 0-15,4 0-2 16,0 16 0-16,11-1-8 16,10 4 0-16,14 6-2 15,4-3 0-15</inkml:trace>
  <inkml:trace contextRef="#ctx0" brushRef="#br0" timeOffset="12">14686 1473 30 0,'0'-18'15'0,"4"21"0"15,-11-3 24-15,0 0-36 16,-8 6 1-16,-6 3 1 16,-3 17 0-16,-15 5-7 15,-4 10 0-15,1 3 4 16,7-4 1-16,3 14-5 15,0-10 0-15,8-1-7 16,2-2 0-16,8-13-6 16,11-15 1-16</inkml:trace>
  <inkml:trace contextRef="#ctx0" brushRef="#br0" timeOffset="15.6591">14376 1508 42 0,'-14'-41'21'0,"21"22"-7"0,-7 26 35 15,3-7-46-15,-3 9 0 16,4 0 0-16,-1 17 0 16,4 2-5-16,7 0 0 15,11 6 3-15,0 4 1 16,-1 3-4-16,5-13 0 16,-5 16-7-16,1 0 1 15,7-16-8-15,0-9 0 0,-4 0-1 16,-3-10 0-16</inkml:trace>
  <inkml:trace contextRef="#ctx0" brushRef="#br0" timeOffset="16.6591">14792 1784 38 0,'7'-10'19'0,"18"-15"-27"15,-18 16 39-15,0 0-29 16,3-1 1-16,5 4 3 15,2 0 0-15,1 6-8 16,3 6 0-16,0-3 4 16,-3 10 1-16,-8 5-1 15,-6 17 0-15,-11-7-1 16,-7 10 0-16,-4 2 2 16,-7-2 1-16,4 0-1 15,7-4 0-15,7-18-1 16,7 3 1-16,14-16-1 15,11 3 0-15,14-6-7 0,-1 0 0 16,5-9-9-16,6 2 0 16,1-5-2-16,-8 3 1 15</inkml:trace>
  <inkml:trace contextRef="#ctx0" brushRef="#br0" timeOffset="17.6591">15981 1627 42 0,'-18'16'21'0,"11"-26"-14"15,7 10 22-15,0-9-28 16,7 3 1-16,4-10 0 16,10 13 1-16,7-13-4 15,11 7 1-15,3-4 1 16,8 7 1-16,-4-3-2 15,-1 2 1-15,-6 7-3 0,-7 7 0 16,-11 2-5-16,0 7 1 16,-7-7-7-16,-3 10 1 15,0-3-2-15,-8-7 1 16</inkml:trace>
  <inkml:trace contextRef="#ctx0" brushRef="#br0" timeOffset="18.6591">16182 1357 28 0,'-28'-43'14'0,"24"27"-4"0,4 13 27 16,0-7-31-16,0 10 1 0,0-9 3 16,0 9 1-16,0 3-13 15,0 3 1-15,0 13 8 16,0-3 1-16,0 12-4 15,0 6 1-15,0 10-3 16,7 3 1-16,0 7-7 16,4-7 0-16,3 3-10 15,4-6 1-15,13-3-6 16,-6-10 1-16</inkml:trace>
  <inkml:trace contextRef="#ctx0" brushRef="#br0" timeOffset="19.6591">17071 1571 35 0,'-32'-29'17'0,"18"39"0"0,7-10 25 16,0-13-39-16,-4 10 0 16,1-6 1-16,-4-1 1 0,10 1-7 15,1-10 1-15,3-6 3 16,7 9 0-16,7 4-1 15,3-13 0-15,12 6-2 16,6 0 1-16,7 3-1 16,1 7 1-16,-1 9-1 15,-3 9 1-15,-8 7 0 16,-6 3 0-16,-7 9 0 16,-8 10 1-16,-6 3 0 15,-11 2 1-15,-11 4-1 16,-6 0 0-16,2-6 0 15,5-13 1-15,-1 7-2 16,7-16 1-16,11-7-2 16,11 1 0-16,14-13-3 0,7-16 0 15,10-3-4 1,7-9 0-16,1 3-2 0,-1-3 1 16,-3-4 0-16,0 11 1 15,-7-5 4-15,-8 8 0 16,-10-1 6-16,-6 6 1 15,-8 4 4-15,-7 9 1 16,-7-3 0-16,-4 12 0 16,-3 10-1-16,0 6 1 15,3-3-4-15,4 9 1 16,7-6-4-16,7 4 1 0,7-11-2 16,11 8 1-16,7-17-1 15,7 0 0-15,-1-9 0 16,-2-9 0-16,-5-7-1 15,1 1 1-15,-4-14-1 16,-10 1 1-16,-7-9-1 16,-11 2 1-16,-11 10-1 15,-14 9 1-15,-17 13-1 16,10-6 1-16,-14 18-5 16,11-3 0-16,10 7-9 15,22-7 1-15</inkml:trace>
  <inkml:trace contextRef="#ctx0" brushRef="#br0" timeOffset="20.6591">18507 1392 19 0,'3'-35'9'0,"29"-18"2"0,-21 44 10 16,-1-1-16-16,-3 1 0 15,0 3 5-15,-3 2 0 16,-4 4-10-16,0 0 0 16,-7 13 8-16,-7 6 0 15,-8 12-3-15,-2 7 1 16,-4 9-3-16,-1 3 1 16,-2 6-4-16,6-2 1 0,4-4-6 15,3-16 0-15,4 4-6 16,3-19 1-16,1-3-6 15,6-13 0-15</inkml:trace>
  <inkml:trace contextRef="#ctx0" brushRef="#br0" timeOffset="21.6591">18320 1329 35 0,'0'-59'17'0,"21"55"-2"16,-14-2 29-16,0 6-39 15,4 10 1-15,-1 8 3 16,1 14 0-16,-1-4-12 15,1 0 1-15,3 7 6 16,4 9 1-16,-1 0-8 16,8-7 1-16,3-2-9 15,8-7 0-15,-5-3-7 16,5 3 0-16</inkml:trace>
  <inkml:trace contextRef="#ctx0" brushRef="#br0" timeOffset="22.6591">18725 1636 34 0,'-10'-18'17'0,"17"15"-9"0,-4 3 21 16,4-16-29-16,8 6 0 16,2-5 1-16,1 2 0 0,3 4-1 15,0-1 1-15,0 4 0 16,1 0 0-16,-5 6 0 15,-3 0 0-15,0 6 0 16,-7 10 0-16,-7-4 0 16,-7 7 1-16,-7 0 0 15,-3 3 0-15,-1 0 0 16,0 0 0-16,8 0 0 16,3-3 0-16,7 3-1 15,10-10 0-15,8 4-2 16,7-7 1-16,-1 16 0 15,1-6 0-15,-4 0 1 16,-14 6 0-16,-10-3 0 16,-22 3 0-16,-7 0 0 15,-3 0 0-15,0-6-9 16,10-10 0-16,18-9-7 16,11-9 1-16</inkml:trace>
  <inkml:trace contextRef="#ctx0" brushRef="#br0" timeOffset="23.6591">19689 1668 42 0,'-15'12'21'0,"5"-15"-8"0,10 3 22 16,0 0-34-16,3 0 0 16,8 0 2-16,3 0 1 0,7-9-5 15,7 9 1-15,11-6 2 16,14-1 0-16,0 4-1 16,0-3 1-16,-4 6-2 15,-6-3 0-15,-1 3-6 16,-7 0 1-16,-6 0-6 15,-8 0 1-15,0 0-6 16,0 0 1-16</inkml:trace>
  <inkml:trace contextRef="#ctx0" brushRef="#br0" timeOffset="24.6591">19928 1467 31 0,'-17'-12'15'0,"20"-4"-3"0,-3 13 24 16,0-7-31-16,4 4 1 16,-4 6 3-16,0 0 0 15,3 0-10-15,1 3 0 16,-1 0 8-16,-3 10 0 16,0 12-3-16,-3 13 0 15,-4 2-2-15,0 11 1 16,0 2-6-16,3 6 0 15,11-5-7-15,11-10 1 16,14-13-9-16,10-9 0 16</inkml:trace>
  <inkml:trace contextRef="#ctx0" brushRef="#br0" timeOffset="25.6591">21001 1257 47 0,'-4'0'23'0,"4"0"-12"0,0 0 34 15,-3 9-43-15,-4 4 0 16,0 15 0-16,-4 16 0 16,-3 6-3-16,3 4 0 15,1-7 0-15,3-13 1 16,3 10-8-16,8-6 1 15,10-13-8-15,4-13 1 16,6-5-3-16,4-1 0 16</inkml:trace>
  <inkml:trace contextRef="#ctx0" brushRef="#br0" timeOffset="26.6591">21322 1307 48 0,'7'-12'24'0,"-25"12"-30"0,15 0 50 0,-8 12-42 15,1 1 0-15,-5 9 0 16,1-7 1-16,4 10-4 16,3 4 0-16,3-10 1 15,11-1 1-15,11 1-1 16,10 3 0-16,0-9-1 16,4-4 1-16,3 0-1 15,4 7 1-15,0-10 0 16,-11 13 0-16,-7 0 0 15,-7 0 0-15,-14 6 0 16,-7-3 1-16,-7 3-5 16,0 0 1-16,0-6-7 0,-4-10 1 15,8-2-6-15,-4-7 1 16</inkml:trace>
  <inkml:trace contextRef="#ctx0" brushRef="#br0" timeOffset="27.6591">21400 1348 38 0,'-18'-34'19'0,"43"15"-8"0,-22 12 32 16,4 4-42-16,7-6 0 15,7 3 0-15,4 2 1 0,7-5-3 16,0 9 0-16,-1 0-3 16,-2 0 1-16,-5 9-11 15,1 1 1-15,-7-1-2 16,10 10 1-16</inkml:trace>
  <inkml:trace contextRef="#ctx0" brushRef="#br0" timeOffset="28.6591">22677 1266 30 0,'38'-6'15'0,"-9"-3"-6"0,-22 9 27 16,-7 0-29-16,-4 0 0 15,-6 6 4-15,-15 13 1 16,-7 12-15-16,-7 10 1 15,-17 3 9-15,6 9 0 16,1-9-6-16,3 3 0 16,7-3-8-16,8 0 0 15,6-16-10-15,14-3 1 0,1-15-2 16,13-1 0-16</inkml:trace>
  <inkml:trace contextRef="#ctx0" brushRef="#br0" timeOffset="29.6591">22521 1295 52 0,'4'-10'26'0,"-8"-18"-26"0,1 37 54 0,6 1-51 15,-3 12 1-15,0 3 0 16,4 9 0-16,-4 1-6 16,0 3 1-16,3 5 3 15,1 1 0-15,3 0-8 16,0-6 0-16,4-13-10 15,6-3 1-15,8 0-4 16,0-13 1-16</inkml:trace>
  <inkml:trace contextRef="#ctx0" brushRef="#br0" timeOffset="30.6591">23050 1527 54 0,'8'0'27'0,"-23"12"-33"0,15 1 53 15,-7-13-45-15,-7 19 0 16,-3-1 0-16,-5-2 1 16,1 12-4-16,7-6 0 15,-3 3 2-15,6 0 1 16,4-6-2-16,3-3 1 16,15-3-1-16,7-4 0 0,13-3 0 15,-9-6 0-15,2 0-1 16,4 0 1-16,4 0-2 15,7-6 0-15,3-3-5 16,1-1 0-16,-5 1-9 16,-2 6 1-16,3-7-1 15,-8-2 0-15</inkml:trace>
  <inkml:trace contextRef="#ctx0" brushRef="#br0" timeOffset="31.6591">23308 1539 67 0,'-21'13'33'0,"-32"50"-51"15,39-54 74-15,0 19-56 0,-4 7 0 16,0 9-10 0,1 12 1-16,3 7-4 0,-4-1 1 15</inkml:trace>
</inkml:ink>
</file>

<file path=ppt/media/image1.png>
</file>

<file path=ppt/media/image12.jpeg>
</file>

<file path=ppt/media/image1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DAC63D9-EE20-48E6-AD9D-1D677013EAA3}" type="datetimeFigureOut">
              <a:rPr lang="en-US" smtClean="0"/>
              <a:t>10/19/2021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42B854-870A-4718-9F3F-24E3F3F6A08D}" type="slidenum">
              <a:rPr lang="en-US" smtClean="0"/>
              <a:t>‹#›</a:t>
            </a:fld>
            <a:endParaRPr lang="en-US"/>
          </a:p>
        </p:txBody>
      </p:sp>
    </p:spTree>
    <p:extLst>
      <p:ext uri="{BB962C8B-B14F-4D97-AF65-F5344CB8AC3E}">
        <p14:creationId xmlns:p14="http://schemas.microsoft.com/office/powerpoint/2010/main" val="929433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DAC63D9-EE20-48E6-AD9D-1D677013EAA3}" type="datetimeFigureOut">
              <a:rPr lang="en-US" smtClean="0"/>
              <a:t>10/19/2021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42B854-870A-4718-9F3F-24E3F3F6A08D}" type="slidenum">
              <a:rPr lang="en-US" smtClean="0"/>
              <a:t>‹#›</a:t>
            </a:fld>
            <a:endParaRPr lang="en-US"/>
          </a:p>
        </p:txBody>
      </p:sp>
    </p:spTree>
    <p:extLst>
      <p:ext uri="{BB962C8B-B14F-4D97-AF65-F5344CB8AC3E}">
        <p14:creationId xmlns:p14="http://schemas.microsoft.com/office/powerpoint/2010/main" val="3938475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DAC63D9-EE20-48E6-AD9D-1D677013EAA3}" type="datetimeFigureOut">
              <a:rPr lang="en-US" smtClean="0"/>
              <a:t>10/19/2021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42B854-870A-4718-9F3F-24E3F3F6A08D}" type="slidenum">
              <a:rPr lang="en-US" smtClean="0"/>
              <a:t>‹#›</a:t>
            </a:fld>
            <a:endParaRPr lang="en-US"/>
          </a:p>
        </p:txBody>
      </p:sp>
    </p:spTree>
    <p:extLst>
      <p:ext uri="{BB962C8B-B14F-4D97-AF65-F5344CB8AC3E}">
        <p14:creationId xmlns:p14="http://schemas.microsoft.com/office/powerpoint/2010/main" val="4138035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DAC63D9-EE20-48E6-AD9D-1D677013EAA3}" type="datetimeFigureOut">
              <a:rPr lang="en-US" smtClean="0"/>
              <a:t>10/19/2021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42B854-870A-4718-9F3F-24E3F3F6A08D}" type="slidenum">
              <a:rPr lang="en-US" smtClean="0"/>
              <a:t>‹#›</a:t>
            </a:fld>
            <a:endParaRPr lang="en-US"/>
          </a:p>
        </p:txBody>
      </p:sp>
    </p:spTree>
    <p:extLst>
      <p:ext uri="{BB962C8B-B14F-4D97-AF65-F5344CB8AC3E}">
        <p14:creationId xmlns:p14="http://schemas.microsoft.com/office/powerpoint/2010/main" val="25457297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DAC63D9-EE20-48E6-AD9D-1D677013EAA3}" type="datetimeFigureOut">
              <a:rPr lang="en-US" smtClean="0"/>
              <a:t>10/19/2021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42B854-870A-4718-9F3F-24E3F3F6A08D}" type="slidenum">
              <a:rPr lang="en-US" smtClean="0"/>
              <a:t>‹#›</a:t>
            </a:fld>
            <a:endParaRPr lang="en-US"/>
          </a:p>
        </p:txBody>
      </p:sp>
    </p:spTree>
    <p:extLst>
      <p:ext uri="{BB962C8B-B14F-4D97-AF65-F5344CB8AC3E}">
        <p14:creationId xmlns:p14="http://schemas.microsoft.com/office/powerpoint/2010/main" val="18413812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DAC63D9-EE20-48E6-AD9D-1D677013EAA3}" type="datetimeFigureOut">
              <a:rPr lang="en-US" smtClean="0"/>
              <a:t>10/19/2021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42B854-870A-4718-9F3F-24E3F3F6A08D}" type="slidenum">
              <a:rPr lang="en-US" smtClean="0"/>
              <a:t>‹#›</a:t>
            </a:fld>
            <a:endParaRPr lang="en-US"/>
          </a:p>
        </p:txBody>
      </p:sp>
    </p:spTree>
    <p:extLst>
      <p:ext uri="{BB962C8B-B14F-4D97-AF65-F5344CB8AC3E}">
        <p14:creationId xmlns:p14="http://schemas.microsoft.com/office/powerpoint/2010/main" val="1154720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DAC63D9-EE20-48E6-AD9D-1D677013EAA3}" type="datetimeFigureOut">
              <a:rPr lang="en-US" smtClean="0"/>
              <a:t>10/19/2021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F42B854-870A-4718-9F3F-24E3F3F6A08D}" type="slidenum">
              <a:rPr lang="en-US" smtClean="0"/>
              <a:t>‹#›</a:t>
            </a:fld>
            <a:endParaRPr lang="en-US"/>
          </a:p>
        </p:txBody>
      </p:sp>
    </p:spTree>
    <p:extLst>
      <p:ext uri="{BB962C8B-B14F-4D97-AF65-F5344CB8AC3E}">
        <p14:creationId xmlns:p14="http://schemas.microsoft.com/office/powerpoint/2010/main" val="31837893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DAC63D9-EE20-48E6-AD9D-1D677013EAA3}" type="datetimeFigureOut">
              <a:rPr lang="en-US" smtClean="0"/>
              <a:t>10/19/2021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F42B854-870A-4718-9F3F-24E3F3F6A08D}" type="slidenum">
              <a:rPr lang="en-US" smtClean="0"/>
              <a:t>‹#›</a:t>
            </a:fld>
            <a:endParaRPr lang="en-US"/>
          </a:p>
        </p:txBody>
      </p:sp>
    </p:spTree>
    <p:extLst>
      <p:ext uri="{BB962C8B-B14F-4D97-AF65-F5344CB8AC3E}">
        <p14:creationId xmlns:p14="http://schemas.microsoft.com/office/powerpoint/2010/main" val="23885895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AC63D9-EE20-48E6-AD9D-1D677013EAA3}" type="datetimeFigureOut">
              <a:rPr lang="en-US" smtClean="0"/>
              <a:t>10/19/2021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F42B854-870A-4718-9F3F-24E3F3F6A08D}" type="slidenum">
              <a:rPr lang="en-US" smtClean="0"/>
              <a:t>‹#›</a:t>
            </a:fld>
            <a:endParaRPr lang="en-US"/>
          </a:p>
        </p:txBody>
      </p:sp>
    </p:spTree>
    <p:extLst>
      <p:ext uri="{BB962C8B-B14F-4D97-AF65-F5344CB8AC3E}">
        <p14:creationId xmlns:p14="http://schemas.microsoft.com/office/powerpoint/2010/main" val="40616989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DAC63D9-EE20-48E6-AD9D-1D677013EAA3}" type="datetimeFigureOut">
              <a:rPr lang="en-US" smtClean="0"/>
              <a:t>10/19/2021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42B854-870A-4718-9F3F-24E3F3F6A08D}" type="slidenum">
              <a:rPr lang="en-US" smtClean="0"/>
              <a:t>‹#›</a:t>
            </a:fld>
            <a:endParaRPr lang="en-US"/>
          </a:p>
        </p:txBody>
      </p:sp>
    </p:spTree>
    <p:extLst>
      <p:ext uri="{BB962C8B-B14F-4D97-AF65-F5344CB8AC3E}">
        <p14:creationId xmlns:p14="http://schemas.microsoft.com/office/powerpoint/2010/main" val="36522407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DAC63D9-EE20-48E6-AD9D-1D677013EAA3}" type="datetimeFigureOut">
              <a:rPr lang="en-US" smtClean="0"/>
              <a:t>10/19/2021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42B854-870A-4718-9F3F-24E3F3F6A08D}" type="slidenum">
              <a:rPr lang="en-US" smtClean="0"/>
              <a:t>‹#›</a:t>
            </a:fld>
            <a:endParaRPr lang="en-US"/>
          </a:p>
        </p:txBody>
      </p:sp>
    </p:spTree>
    <p:extLst>
      <p:ext uri="{BB962C8B-B14F-4D97-AF65-F5344CB8AC3E}">
        <p14:creationId xmlns:p14="http://schemas.microsoft.com/office/powerpoint/2010/main" val="12193604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AC63D9-EE20-48E6-AD9D-1D677013EAA3}" type="datetimeFigureOut">
              <a:rPr lang="en-US" smtClean="0"/>
              <a:t>10/19/2021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F42B854-870A-4718-9F3F-24E3F3F6A08D}" type="slidenum">
              <a:rPr lang="en-US" smtClean="0"/>
              <a:t>‹#›</a:t>
            </a:fld>
            <a:endParaRPr lang="en-US"/>
          </a:p>
        </p:txBody>
      </p:sp>
    </p:spTree>
    <p:extLst>
      <p:ext uri="{BB962C8B-B14F-4D97-AF65-F5344CB8AC3E}">
        <p14:creationId xmlns:p14="http://schemas.microsoft.com/office/powerpoint/2010/main" val="28510217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customXml" Target="../ink/ink14.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customXml" Target="../ink/ink15.xml"/><Relationship Id="rId2" Type="http://schemas.openxmlformats.org/officeDocument/2006/relationships/image" Target="../media/image17.jpeg"/><Relationship Id="rId1" Type="http://schemas.openxmlformats.org/officeDocument/2006/relationships/slideLayout" Target="../slideLayouts/slideLayout7.xml"/><Relationship Id="rId6" Type="http://schemas.openxmlformats.org/officeDocument/2006/relationships/image" Target="../media/image19.emf"/><Relationship Id="rId5" Type="http://schemas.openxmlformats.org/officeDocument/2006/relationships/customXml" Target="../ink/ink16.xml"/><Relationship Id="rId4" Type="http://schemas.openxmlformats.org/officeDocument/2006/relationships/image" Target="../media/image18.emf"/></Relationships>
</file>

<file path=ppt/slides/_rels/slide12.xml.rels><?xml version="1.0" encoding="UTF-8" standalone="yes"?>
<Relationships xmlns="http://schemas.openxmlformats.org/package/2006/relationships"><Relationship Id="rId3" Type="http://schemas.openxmlformats.org/officeDocument/2006/relationships/image" Target="../media/image20.emf"/><Relationship Id="rId7" Type="http://schemas.openxmlformats.org/officeDocument/2006/relationships/image" Target="../media/image22.emf"/><Relationship Id="rId2" Type="http://schemas.openxmlformats.org/officeDocument/2006/relationships/customXml" Target="../ink/ink17.xml"/><Relationship Id="rId1" Type="http://schemas.openxmlformats.org/officeDocument/2006/relationships/slideLayout" Target="../slideLayouts/slideLayout7.xml"/><Relationship Id="rId6" Type="http://schemas.openxmlformats.org/officeDocument/2006/relationships/customXml" Target="../ink/ink19.xml"/><Relationship Id="rId5" Type="http://schemas.openxmlformats.org/officeDocument/2006/relationships/image" Target="../media/image21.emf"/><Relationship Id="rId4" Type="http://schemas.openxmlformats.org/officeDocument/2006/relationships/customXml" Target="../ink/ink18.xml"/></Relationships>
</file>

<file path=ppt/slides/_rels/slide1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customXml" Target="../ink/ink2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customXml" Target="../ink/ink1.xml"/><Relationship Id="rId1" Type="http://schemas.openxmlformats.org/officeDocument/2006/relationships/slideLayout" Target="../slideLayouts/slideLayout2.xml"/><Relationship Id="rId5" Type="http://schemas.openxmlformats.org/officeDocument/2006/relationships/image" Target="../media/image3.emf"/><Relationship Id="rId4" Type="http://schemas.openxmlformats.org/officeDocument/2006/relationships/customXml" Target="../ink/ink2.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customXml" Target="../ink/ink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customXml" Target="../ink/ink4.xml"/><Relationship Id="rId1" Type="http://schemas.openxmlformats.org/officeDocument/2006/relationships/slideLayout" Target="../slideLayouts/slideLayout2.xml"/><Relationship Id="rId5" Type="http://schemas.openxmlformats.org/officeDocument/2006/relationships/image" Target="../media/image6.emf"/><Relationship Id="rId4" Type="http://schemas.openxmlformats.org/officeDocument/2006/relationships/customXml" Target="../ink/ink5.xml"/></Relationships>
</file>

<file path=ppt/slides/_rels/slide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customXml" Target="../ink/ink6.xml"/><Relationship Id="rId1" Type="http://schemas.openxmlformats.org/officeDocument/2006/relationships/slideLayout" Target="../slideLayouts/slideLayout7.xml"/><Relationship Id="rId5" Type="http://schemas.openxmlformats.org/officeDocument/2006/relationships/image" Target="../media/image8.emf"/><Relationship Id="rId4" Type="http://schemas.openxmlformats.org/officeDocument/2006/relationships/customXml" Target="../ink/ink7.xml"/></Relationships>
</file>

<file path=ppt/slides/_rels/slide6.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customXml" Target="../ink/ink8.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customXml" Target="../ink/ink9.xml"/><Relationship Id="rId1" Type="http://schemas.openxmlformats.org/officeDocument/2006/relationships/slideLayout" Target="../slideLayouts/slideLayout7.xml"/><Relationship Id="rId5" Type="http://schemas.openxmlformats.org/officeDocument/2006/relationships/image" Target="../media/image11.emf"/><Relationship Id="rId4" Type="http://schemas.openxmlformats.org/officeDocument/2006/relationships/customXml" Target="../ink/ink10.xml"/></Relationships>
</file>

<file path=ppt/slides/_rels/slide8.xml.rels><?xml version="1.0" encoding="UTF-8" standalone="yes"?>
<Relationships xmlns="http://schemas.openxmlformats.org/package/2006/relationships"><Relationship Id="rId3" Type="http://schemas.openxmlformats.org/officeDocument/2006/relationships/customXml" Target="../ink/ink11.xml"/><Relationship Id="rId2" Type="http://schemas.openxmlformats.org/officeDocument/2006/relationships/image" Target="../media/image12.jpeg"/><Relationship Id="rId1" Type="http://schemas.openxmlformats.org/officeDocument/2006/relationships/slideLayout" Target="../slideLayouts/slideLayout7.xml"/><Relationship Id="rId6" Type="http://schemas.openxmlformats.org/officeDocument/2006/relationships/image" Target="../media/image14.emf"/><Relationship Id="rId5" Type="http://schemas.openxmlformats.org/officeDocument/2006/relationships/customXml" Target="../ink/ink12.xml"/><Relationship Id="rId4" Type="http://schemas.openxmlformats.org/officeDocument/2006/relationships/image" Target="../media/image13.emf"/></Relationships>
</file>

<file path=ppt/slides/_rels/slide9.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customXml" Target="../ink/ink1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IEE 222 - Tutorial</a:t>
            </a:r>
            <a:endParaRPr lang="en-US" dirty="0"/>
          </a:p>
        </p:txBody>
      </p:sp>
      <p:sp>
        <p:nvSpPr>
          <p:cNvPr id="3" name="Subtitle 2"/>
          <p:cNvSpPr>
            <a:spLocks noGrp="1"/>
          </p:cNvSpPr>
          <p:nvPr>
            <p:ph type="subTitle" idx="1"/>
          </p:nvPr>
        </p:nvSpPr>
        <p:spPr/>
        <p:txBody>
          <a:bodyPr/>
          <a:lstStyle/>
          <a:p>
            <a:r>
              <a:rPr lang="en-US" dirty="0" smtClean="0"/>
              <a:t>Tutorial 3: LP Modeling</a:t>
            </a:r>
            <a:endParaRPr lang="en-US" dirty="0"/>
          </a:p>
        </p:txBody>
      </p:sp>
    </p:spTree>
    <p:extLst>
      <p:ext uri="{BB962C8B-B14F-4D97-AF65-F5344CB8AC3E}">
        <p14:creationId xmlns:p14="http://schemas.microsoft.com/office/powerpoint/2010/main" val="381846363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1000800" y="429840"/>
              <a:ext cx="10054800" cy="4093920"/>
            </p14:xfrm>
          </p:contentPart>
        </mc:Choice>
        <mc:Fallback>
          <p:pic>
            <p:nvPicPr>
              <p:cNvPr id="2" name="Ink 1"/>
              <p:cNvPicPr/>
              <p:nvPr/>
            </p:nvPicPr>
            <p:blipFill>
              <a:blip r:embed="rId3"/>
              <a:stretch>
                <a:fillRect/>
              </a:stretch>
            </p:blipFill>
            <p:spPr>
              <a:xfrm>
                <a:off x="991800" y="423000"/>
                <a:ext cx="10071720" cy="4110120"/>
              </a:xfrm>
              <a:prstGeom prst="rect">
                <a:avLst/>
              </a:prstGeom>
            </p:spPr>
          </p:pic>
        </mc:Fallback>
      </mc:AlternateContent>
    </p:spTree>
    <p:extLst>
      <p:ext uri="{BB962C8B-B14F-4D97-AF65-F5344CB8AC3E}">
        <p14:creationId xmlns:p14="http://schemas.microsoft.com/office/powerpoint/2010/main" val="265451940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95423" y="673395"/>
            <a:ext cx="10646735" cy="5078313"/>
          </a:xfrm>
          <a:prstGeom prst="rect">
            <a:avLst/>
          </a:prstGeom>
          <a:noFill/>
        </p:spPr>
        <p:txBody>
          <a:bodyPr wrap="square" rtlCol="0">
            <a:spAutoFit/>
          </a:bodyPr>
          <a:lstStyle/>
          <a:p>
            <a:pPr>
              <a:lnSpc>
                <a:spcPct val="120000"/>
              </a:lnSpc>
            </a:pPr>
            <a:r>
              <a:rPr lang="en-US" dirty="0" smtClean="0"/>
              <a:t>A furniture manufacturer has three plants, which need 500, 700, and 600 tons of lumber weekly.                    The manufacturer may purchase the lumber from three lumber companies. The first two lumber manufacturers virtually have unlimited supply, and because of other commitments the third manufacturer cannot ship more than 500 tons weekly. The first lumber manufacturer uses rail for transportation and there is no limit on tonnage that can be shipped to the furniture facilities. On the other hand, the last two lumber companies use trucks that limit the maximum tonnage that can be shipped to any of the furniture companies to 200 tons. The following table gives the transportation cost from the lumber companies to the furniture manufacturers ($ per ton).</a:t>
            </a:r>
          </a:p>
          <a:p>
            <a:pPr>
              <a:lnSpc>
                <a:spcPct val="120000"/>
              </a:lnSpc>
            </a:pPr>
            <a:endParaRPr lang="en-US" dirty="0"/>
          </a:p>
          <a:p>
            <a:pPr>
              <a:lnSpc>
                <a:spcPct val="120000"/>
              </a:lnSpc>
            </a:pPr>
            <a:endParaRPr lang="en-US" dirty="0"/>
          </a:p>
          <a:p>
            <a:pPr>
              <a:lnSpc>
                <a:spcPct val="120000"/>
              </a:lnSpc>
            </a:pPr>
            <a:endParaRPr lang="en-US" dirty="0" smtClean="0"/>
          </a:p>
          <a:p>
            <a:pPr>
              <a:lnSpc>
                <a:spcPct val="120000"/>
              </a:lnSpc>
            </a:pPr>
            <a:endParaRPr lang="en-US" dirty="0"/>
          </a:p>
          <a:p>
            <a:pPr>
              <a:lnSpc>
                <a:spcPct val="120000"/>
              </a:lnSpc>
            </a:pPr>
            <a:endParaRPr lang="en-US" dirty="0" smtClean="0"/>
          </a:p>
          <a:p>
            <a:pPr>
              <a:lnSpc>
                <a:spcPct val="120000"/>
              </a:lnSpc>
            </a:pPr>
            <a:endParaRPr lang="en-US" dirty="0"/>
          </a:p>
          <a:p>
            <a:pPr>
              <a:lnSpc>
                <a:spcPct val="120000"/>
              </a:lnSpc>
            </a:pPr>
            <a:endParaRPr lang="en-US" dirty="0" smtClean="0"/>
          </a:p>
          <a:p>
            <a:pPr>
              <a:lnSpc>
                <a:spcPct val="120000"/>
              </a:lnSpc>
            </a:pPr>
            <a:r>
              <a:rPr lang="en-US" dirty="0" smtClean="0"/>
              <a:t>Formulate the problem as a linear program.</a:t>
            </a:r>
            <a:endParaRPr lang="en-US" dirty="0" smtClean="0"/>
          </a:p>
        </p:txBody>
      </p:sp>
      <p:graphicFrame>
        <p:nvGraphicFramePr>
          <p:cNvPr id="5" name="Table 4"/>
          <p:cNvGraphicFramePr>
            <a:graphicFrameLocks noGrp="1"/>
          </p:cNvGraphicFramePr>
          <p:nvPr>
            <p:extLst>
              <p:ext uri="{D42A27DB-BD31-4B8C-83A1-F6EECF244321}">
                <p14:modId xmlns:p14="http://schemas.microsoft.com/office/powerpoint/2010/main" val="1294400822"/>
              </p:ext>
            </p:extLst>
          </p:nvPr>
        </p:nvGraphicFramePr>
        <p:xfrm>
          <a:off x="2768010" y="3115543"/>
          <a:ext cx="6868630" cy="1854200"/>
        </p:xfrm>
        <a:graphic>
          <a:graphicData uri="http://schemas.openxmlformats.org/drawingml/2006/table">
            <a:tbl>
              <a:tblPr firstRow="1" bandRow="1">
                <a:tableStyleId>{073A0DAA-6AF3-43AB-8588-CEC1D06C72B9}</a:tableStyleId>
              </a:tblPr>
              <a:tblGrid>
                <a:gridCol w="2310807"/>
                <a:gridCol w="1467293"/>
                <a:gridCol w="1609060"/>
                <a:gridCol w="1481470"/>
              </a:tblGrid>
              <a:tr h="370840">
                <a:tc>
                  <a:txBody>
                    <a:bodyPr/>
                    <a:lstStyle/>
                    <a:p>
                      <a:pPr algn="ctr"/>
                      <a:r>
                        <a:rPr lang="en-US" dirty="0" smtClean="0"/>
                        <a:t>Lumber</a:t>
                      </a:r>
                      <a:endParaRPr lang="en-US" dirty="0"/>
                    </a:p>
                  </a:txBody>
                  <a:tcPr/>
                </a:tc>
                <a:tc gridSpan="3">
                  <a:txBody>
                    <a:bodyPr/>
                    <a:lstStyle/>
                    <a:p>
                      <a:pPr algn="ctr"/>
                      <a:r>
                        <a:rPr lang="en-US" dirty="0" smtClean="0"/>
                        <a:t>Furniture Facility</a:t>
                      </a:r>
                      <a:endParaRPr lang="en-US" dirty="0"/>
                    </a:p>
                  </a:txBody>
                  <a:tcPr/>
                </a:tc>
                <a:tc hMerge="1">
                  <a:txBody>
                    <a:bodyPr/>
                    <a:lstStyle/>
                    <a:p>
                      <a:pPr algn="ctr"/>
                      <a:endParaRPr lang="en-US" dirty="0"/>
                    </a:p>
                  </a:txBody>
                  <a:tcPr/>
                </a:tc>
                <a:tc hMerge="1">
                  <a:txBody>
                    <a:bodyPr/>
                    <a:lstStyle/>
                    <a:p>
                      <a:pPr algn="ctr"/>
                      <a:endParaRPr lang="en-US" dirty="0"/>
                    </a:p>
                  </a:txBody>
                  <a:tcPr/>
                </a:tc>
              </a:tr>
              <a:tr h="370840">
                <a:tc>
                  <a:txBody>
                    <a:bodyPr/>
                    <a:lstStyle/>
                    <a:p>
                      <a:pPr algn="ctr"/>
                      <a:r>
                        <a:rPr lang="en-US" b="1" dirty="0" smtClean="0">
                          <a:solidFill>
                            <a:schemeClr val="bg1"/>
                          </a:solidFill>
                        </a:rPr>
                        <a:t>Company</a:t>
                      </a:r>
                      <a:endParaRPr lang="en-US" b="1" dirty="0">
                        <a:solidFill>
                          <a:schemeClr val="bg1"/>
                        </a:solidFill>
                      </a:endParaRPr>
                    </a:p>
                  </a:txBody>
                  <a:tcPr>
                    <a:solidFill>
                      <a:schemeClr val="tx1"/>
                    </a:solidFill>
                  </a:tcPr>
                </a:tc>
                <a:tc>
                  <a:txBody>
                    <a:bodyPr/>
                    <a:lstStyle/>
                    <a:p>
                      <a:pPr algn="ctr"/>
                      <a:r>
                        <a:rPr lang="en-US" b="1" dirty="0" smtClean="0">
                          <a:solidFill>
                            <a:schemeClr val="bg1"/>
                          </a:solidFill>
                        </a:rPr>
                        <a:t>1</a:t>
                      </a:r>
                      <a:endParaRPr lang="en-US" b="1" dirty="0">
                        <a:solidFill>
                          <a:schemeClr val="bg1"/>
                        </a:solidFill>
                      </a:endParaRPr>
                    </a:p>
                  </a:txBody>
                  <a:tcPr>
                    <a:solidFill>
                      <a:schemeClr val="tx1"/>
                    </a:solidFill>
                  </a:tcPr>
                </a:tc>
                <a:tc>
                  <a:txBody>
                    <a:bodyPr/>
                    <a:lstStyle/>
                    <a:p>
                      <a:pPr algn="ctr"/>
                      <a:r>
                        <a:rPr lang="en-US" b="1" dirty="0" smtClean="0">
                          <a:solidFill>
                            <a:schemeClr val="bg1"/>
                          </a:solidFill>
                        </a:rPr>
                        <a:t>2</a:t>
                      </a:r>
                      <a:endParaRPr lang="en-US" b="1" dirty="0">
                        <a:solidFill>
                          <a:schemeClr val="bg1"/>
                        </a:solidFill>
                      </a:endParaRPr>
                    </a:p>
                  </a:txBody>
                  <a:tcPr>
                    <a:solidFill>
                      <a:schemeClr val="tx1"/>
                    </a:solidFill>
                  </a:tcPr>
                </a:tc>
                <a:tc>
                  <a:txBody>
                    <a:bodyPr/>
                    <a:lstStyle/>
                    <a:p>
                      <a:pPr algn="ctr"/>
                      <a:r>
                        <a:rPr lang="en-US" b="1" dirty="0" smtClean="0">
                          <a:solidFill>
                            <a:schemeClr val="bg1"/>
                          </a:solidFill>
                        </a:rPr>
                        <a:t>3</a:t>
                      </a:r>
                      <a:endParaRPr lang="en-US" b="1" dirty="0">
                        <a:solidFill>
                          <a:schemeClr val="bg1"/>
                        </a:solidFill>
                      </a:endParaRPr>
                    </a:p>
                  </a:txBody>
                  <a:tcPr>
                    <a:solidFill>
                      <a:schemeClr val="tx1"/>
                    </a:solidFill>
                  </a:tcPr>
                </a:tc>
              </a:tr>
              <a:tr h="370840">
                <a:tc>
                  <a:txBody>
                    <a:bodyPr/>
                    <a:lstStyle/>
                    <a:p>
                      <a:pPr algn="ctr"/>
                      <a:r>
                        <a:rPr lang="en-US" b="1" dirty="0" smtClean="0"/>
                        <a:t>1</a:t>
                      </a:r>
                      <a:endParaRPr lang="en-US" b="1" dirty="0"/>
                    </a:p>
                  </a:txBody>
                  <a:tcPr/>
                </a:tc>
                <a:tc>
                  <a:txBody>
                    <a:bodyPr/>
                    <a:lstStyle/>
                    <a:p>
                      <a:pPr algn="ctr"/>
                      <a:r>
                        <a:rPr lang="en-US" dirty="0" smtClean="0"/>
                        <a:t>2</a:t>
                      </a:r>
                      <a:endParaRPr lang="en-US" dirty="0"/>
                    </a:p>
                  </a:txBody>
                  <a:tcPr/>
                </a:tc>
                <a:tc>
                  <a:txBody>
                    <a:bodyPr/>
                    <a:lstStyle/>
                    <a:p>
                      <a:pPr algn="ctr"/>
                      <a:r>
                        <a:rPr lang="en-US" dirty="0" smtClean="0"/>
                        <a:t>3</a:t>
                      </a:r>
                      <a:endParaRPr lang="en-US" dirty="0"/>
                    </a:p>
                  </a:txBody>
                  <a:tcPr/>
                </a:tc>
                <a:tc>
                  <a:txBody>
                    <a:bodyPr/>
                    <a:lstStyle/>
                    <a:p>
                      <a:pPr algn="ctr"/>
                      <a:r>
                        <a:rPr lang="en-US" dirty="0" smtClean="0"/>
                        <a:t>5</a:t>
                      </a:r>
                      <a:endParaRPr lang="en-US" dirty="0"/>
                    </a:p>
                  </a:txBody>
                  <a:tcPr/>
                </a:tc>
              </a:tr>
              <a:tr h="370840">
                <a:tc>
                  <a:txBody>
                    <a:bodyPr/>
                    <a:lstStyle/>
                    <a:p>
                      <a:pPr algn="ctr"/>
                      <a:r>
                        <a:rPr lang="en-US" b="1" dirty="0" smtClean="0"/>
                        <a:t>2</a:t>
                      </a:r>
                      <a:endParaRPr lang="en-US" b="1" dirty="0" smtClean="0"/>
                    </a:p>
                  </a:txBody>
                  <a:tcPr/>
                </a:tc>
                <a:tc>
                  <a:txBody>
                    <a:bodyPr/>
                    <a:lstStyle/>
                    <a:p>
                      <a:pPr algn="ctr"/>
                      <a:r>
                        <a:rPr lang="en-US" dirty="0" smtClean="0"/>
                        <a:t>2.5</a:t>
                      </a:r>
                      <a:endParaRPr lang="en-US" dirty="0"/>
                    </a:p>
                  </a:txBody>
                  <a:tcPr/>
                </a:tc>
                <a:tc>
                  <a:txBody>
                    <a:bodyPr/>
                    <a:lstStyle/>
                    <a:p>
                      <a:pPr algn="ctr"/>
                      <a:r>
                        <a:rPr lang="en-US" dirty="0" smtClean="0"/>
                        <a:t>4</a:t>
                      </a:r>
                      <a:endParaRPr lang="en-US" dirty="0"/>
                    </a:p>
                  </a:txBody>
                  <a:tcPr/>
                </a:tc>
                <a:tc>
                  <a:txBody>
                    <a:bodyPr/>
                    <a:lstStyle/>
                    <a:p>
                      <a:pPr algn="ctr"/>
                      <a:r>
                        <a:rPr lang="en-US" dirty="0" smtClean="0"/>
                        <a:t>4.8</a:t>
                      </a:r>
                      <a:endParaRPr lang="en-US" dirty="0"/>
                    </a:p>
                  </a:txBody>
                  <a:tcPr/>
                </a:tc>
              </a:tr>
              <a:tr h="370840">
                <a:tc>
                  <a:txBody>
                    <a:bodyPr/>
                    <a:lstStyle/>
                    <a:p>
                      <a:pPr algn="ctr"/>
                      <a:r>
                        <a:rPr lang="en-US" b="1" dirty="0" smtClean="0"/>
                        <a:t>3</a:t>
                      </a:r>
                      <a:endParaRPr lang="en-US" b="1" dirty="0" smtClean="0"/>
                    </a:p>
                  </a:txBody>
                  <a:tcPr/>
                </a:tc>
                <a:tc>
                  <a:txBody>
                    <a:bodyPr/>
                    <a:lstStyle/>
                    <a:p>
                      <a:pPr algn="ctr"/>
                      <a:r>
                        <a:rPr lang="en-US" dirty="0" smtClean="0"/>
                        <a:t>3</a:t>
                      </a:r>
                      <a:endParaRPr lang="en-US" dirty="0"/>
                    </a:p>
                  </a:txBody>
                  <a:tcPr/>
                </a:tc>
                <a:tc>
                  <a:txBody>
                    <a:bodyPr/>
                    <a:lstStyle/>
                    <a:p>
                      <a:pPr algn="ctr"/>
                      <a:r>
                        <a:rPr lang="en-US" dirty="0" smtClean="0"/>
                        <a:t>3.6</a:t>
                      </a:r>
                      <a:endParaRPr lang="en-US" dirty="0"/>
                    </a:p>
                  </a:txBody>
                  <a:tcPr/>
                </a:tc>
                <a:tc>
                  <a:txBody>
                    <a:bodyPr/>
                    <a:lstStyle/>
                    <a:p>
                      <a:pPr algn="ctr"/>
                      <a:r>
                        <a:rPr lang="en-US" dirty="0" smtClean="0"/>
                        <a:t>3.2</a:t>
                      </a:r>
                      <a:endParaRPr lang="en-US" dirty="0"/>
                    </a:p>
                  </a:txBody>
                  <a:tcPr/>
                </a:tc>
              </a:tr>
            </a:tbl>
          </a:graphicData>
        </a:graphic>
      </p:graphicFrame>
      <p:pic>
        <p:nvPicPr>
          <p:cNvPr id="2050" name="Picture 2" descr="Lumber Images, Stock Photos &amp;amp; Vectors | Shutterstock"/>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1" b="6708"/>
          <a:stretch/>
        </p:blipFill>
        <p:spPr bwMode="auto">
          <a:xfrm>
            <a:off x="9734308" y="446567"/>
            <a:ext cx="897251" cy="602512"/>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p14="http://schemas.microsoft.com/office/powerpoint/2010/main" Requires="p14">
          <p:contentPart p14:bwMode="auto" r:id="rId3">
            <p14:nvContentPartPr>
              <p14:cNvPr id="3" name="Ink 2"/>
              <p14:cNvContentPartPr/>
              <p14:nvPr/>
            </p14:nvContentPartPr>
            <p14:xfrm>
              <a:off x="744120" y="990000"/>
              <a:ext cx="8936280" cy="4039560"/>
            </p14:xfrm>
          </p:contentPart>
        </mc:Choice>
        <mc:Fallback>
          <p:pic>
            <p:nvPicPr>
              <p:cNvPr id="3" name="Ink 2"/>
              <p:cNvPicPr/>
              <p:nvPr/>
            </p:nvPicPr>
            <p:blipFill>
              <a:blip r:embed="rId4"/>
              <a:stretch>
                <a:fillRect/>
              </a:stretch>
            </p:blipFill>
            <p:spPr>
              <a:xfrm>
                <a:off x="741240" y="985320"/>
                <a:ext cx="8943120" cy="405180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4" name="Ink 3"/>
              <p14:cNvContentPartPr/>
              <p14:nvPr/>
            </p14:nvContentPartPr>
            <p14:xfrm>
              <a:off x="1088280" y="990000"/>
              <a:ext cx="9498960" cy="4023720"/>
            </p14:xfrm>
          </p:contentPart>
        </mc:Choice>
        <mc:Fallback>
          <p:pic>
            <p:nvPicPr>
              <p:cNvPr id="4" name="Ink 3"/>
              <p:cNvPicPr/>
              <p:nvPr/>
            </p:nvPicPr>
            <p:blipFill>
              <a:blip r:embed="rId6"/>
              <a:stretch>
                <a:fillRect/>
              </a:stretch>
            </p:blipFill>
            <p:spPr>
              <a:xfrm>
                <a:off x="1085400" y="984240"/>
                <a:ext cx="9506880" cy="4035240"/>
              </a:xfrm>
              <a:prstGeom prst="rect">
                <a:avLst/>
              </a:prstGeom>
            </p:spPr>
          </p:pic>
        </mc:Fallback>
      </mc:AlternateContent>
    </p:spTree>
    <p:extLst>
      <p:ext uri="{BB962C8B-B14F-4D97-AF65-F5344CB8AC3E}">
        <p14:creationId xmlns:p14="http://schemas.microsoft.com/office/powerpoint/2010/main" val="84627505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722520" y="241560"/>
              <a:ext cx="11153520" cy="6369480"/>
            </p14:xfrm>
          </p:contentPart>
        </mc:Choice>
        <mc:Fallback>
          <p:pic>
            <p:nvPicPr>
              <p:cNvPr id="2" name="Ink 1"/>
              <p:cNvPicPr/>
              <p:nvPr/>
            </p:nvPicPr>
            <p:blipFill>
              <a:blip r:embed="rId3"/>
              <a:stretch>
                <a:fillRect/>
              </a:stretch>
            </p:blipFill>
            <p:spPr>
              <a:xfrm>
                <a:off x="716760" y="235440"/>
                <a:ext cx="11164680" cy="638136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3" name="Ink 2"/>
              <p14:cNvContentPartPr/>
              <p14:nvPr/>
            </p14:nvContentPartPr>
            <p14:xfrm>
              <a:off x="1328400" y="113760"/>
              <a:ext cx="10460160" cy="6535440"/>
            </p14:xfrm>
          </p:contentPart>
        </mc:Choice>
        <mc:Fallback>
          <p:pic>
            <p:nvPicPr>
              <p:cNvPr id="3" name="Ink 2"/>
              <p:cNvPicPr/>
              <p:nvPr/>
            </p:nvPicPr>
            <p:blipFill>
              <a:blip r:embed="rId5"/>
              <a:stretch>
                <a:fillRect/>
              </a:stretch>
            </p:blipFill>
            <p:spPr>
              <a:xfrm>
                <a:off x="1323360" y="108000"/>
                <a:ext cx="10473120" cy="65448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4" name="Ink 3"/>
              <p14:cNvContentPartPr/>
              <p14:nvPr/>
            </p14:nvContentPartPr>
            <p14:xfrm>
              <a:off x="2725560" y="1103760"/>
              <a:ext cx="752040" cy="285120"/>
            </p14:xfrm>
          </p:contentPart>
        </mc:Choice>
        <mc:Fallback>
          <p:pic>
            <p:nvPicPr>
              <p:cNvPr id="4" name="Ink 3"/>
              <p:cNvPicPr/>
              <p:nvPr/>
            </p:nvPicPr>
            <p:blipFill>
              <a:blip r:embed="rId7"/>
              <a:stretch>
                <a:fillRect/>
              </a:stretch>
            </p:blipFill>
            <p:spPr>
              <a:xfrm>
                <a:off x="2718360" y="1099080"/>
                <a:ext cx="763920" cy="297000"/>
              </a:xfrm>
              <a:prstGeom prst="rect">
                <a:avLst/>
              </a:prstGeom>
            </p:spPr>
          </p:pic>
        </mc:Fallback>
      </mc:AlternateContent>
    </p:spTree>
    <p:extLst>
      <p:ext uri="{BB962C8B-B14F-4D97-AF65-F5344CB8AC3E}">
        <p14:creationId xmlns:p14="http://schemas.microsoft.com/office/powerpoint/2010/main" val="14803300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1127880" y="428760"/>
              <a:ext cx="6327360" cy="6209280"/>
            </p14:xfrm>
          </p:contentPart>
        </mc:Choice>
        <mc:Fallback>
          <p:pic>
            <p:nvPicPr>
              <p:cNvPr id="2" name="Ink 1"/>
              <p:cNvPicPr/>
              <p:nvPr/>
            </p:nvPicPr>
            <p:blipFill>
              <a:blip r:embed="rId3"/>
              <a:stretch>
                <a:fillRect/>
              </a:stretch>
            </p:blipFill>
            <p:spPr>
              <a:xfrm>
                <a:off x="1119600" y="423720"/>
                <a:ext cx="6343920" cy="6219720"/>
              </a:xfrm>
              <a:prstGeom prst="rect">
                <a:avLst/>
              </a:prstGeom>
            </p:spPr>
          </p:pic>
        </mc:Fallback>
      </mc:AlternateContent>
    </p:spTree>
    <p:extLst>
      <p:ext uri="{BB962C8B-B14F-4D97-AF65-F5344CB8AC3E}">
        <p14:creationId xmlns:p14="http://schemas.microsoft.com/office/powerpoint/2010/main" val="48915189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Homework</a:t>
            </a:r>
            <a:endParaRPr lang="en-US" dirty="0"/>
          </a:p>
        </p:txBody>
      </p:sp>
      <p:sp>
        <p:nvSpPr>
          <p:cNvPr id="3" name="TextBox 2"/>
          <p:cNvSpPr txBox="1"/>
          <p:nvPr/>
        </p:nvSpPr>
        <p:spPr>
          <a:xfrm>
            <a:off x="737190" y="2169041"/>
            <a:ext cx="10646735" cy="2396938"/>
          </a:xfrm>
          <a:prstGeom prst="rect">
            <a:avLst/>
          </a:prstGeom>
          <a:noFill/>
        </p:spPr>
        <p:txBody>
          <a:bodyPr wrap="square" rtlCol="0">
            <a:spAutoFit/>
          </a:bodyPr>
          <a:lstStyle/>
          <a:p>
            <a:pPr>
              <a:lnSpc>
                <a:spcPct val="120000"/>
              </a:lnSpc>
            </a:pPr>
            <a:r>
              <a:rPr lang="en-US" dirty="0" smtClean="0"/>
              <a:t>The technical staff of a hospital wishes to develop a computerized menu-planning system. To start with, a lunch menu is sought. The menu is divided into three major categories: vegetables, meat, and dessert. At least one equivalent serving of each category is desired. The cost per serving of some suggested items as well as their content of carbohydrates, vitamins, protein, and fats is summarized in the next slide.</a:t>
            </a:r>
          </a:p>
          <a:p>
            <a:pPr>
              <a:lnSpc>
                <a:spcPct val="120000"/>
              </a:lnSpc>
            </a:pPr>
            <a:endParaRPr lang="en-US" dirty="0"/>
          </a:p>
          <a:p>
            <a:pPr>
              <a:lnSpc>
                <a:spcPct val="120000"/>
              </a:lnSpc>
            </a:pPr>
            <a:r>
              <a:rPr lang="en-US" dirty="0" smtClean="0"/>
              <a:t>Suppose that the minimal requirements of carbohydrates, vitamins, protein, and fats per meal are respectively 5, 10, 10, and 2. Formulate the menu-planning problem as a linear program. </a:t>
            </a:r>
            <a:endParaRPr lang="en-US" dirty="0"/>
          </a:p>
        </p:txBody>
      </p:sp>
    </p:spTree>
    <p:extLst>
      <p:ext uri="{BB962C8B-B14F-4D97-AF65-F5344CB8AC3E}">
        <p14:creationId xmlns:p14="http://schemas.microsoft.com/office/powerpoint/2010/main" val="101597971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1042155974"/>
              </p:ext>
            </p:extLst>
          </p:nvPr>
        </p:nvGraphicFramePr>
        <p:xfrm>
          <a:off x="1524000" y="287788"/>
          <a:ext cx="8839200" cy="6266121"/>
        </p:xfrm>
        <a:graphic>
          <a:graphicData uri="http://schemas.openxmlformats.org/drawingml/2006/table">
            <a:tbl>
              <a:tblPr firstRow="1" bandRow="1">
                <a:tableStyleId>{073A0DAA-6AF3-43AB-8588-CEC1D06C72B9}</a:tableStyleId>
              </a:tblPr>
              <a:tblGrid>
                <a:gridCol w="2052892"/>
                <a:gridCol w="1172317"/>
                <a:gridCol w="1389321"/>
                <a:gridCol w="1346791"/>
                <a:gridCol w="1105786"/>
                <a:gridCol w="1772093"/>
              </a:tblGrid>
              <a:tr h="413961">
                <a:tc>
                  <a:txBody>
                    <a:bodyPr/>
                    <a:lstStyle/>
                    <a:p>
                      <a:pPr algn="ctr"/>
                      <a:endParaRPr lang="en-US" dirty="0"/>
                    </a:p>
                  </a:txBody>
                  <a:tcPr/>
                </a:tc>
                <a:tc>
                  <a:txBody>
                    <a:bodyPr/>
                    <a:lstStyle/>
                    <a:p>
                      <a:pPr algn="ctr"/>
                      <a:r>
                        <a:rPr lang="en-US" dirty="0" smtClean="0"/>
                        <a:t>Carbs</a:t>
                      </a:r>
                      <a:endParaRPr lang="en-US" dirty="0"/>
                    </a:p>
                  </a:txBody>
                  <a:tcPr/>
                </a:tc>
                <a:tc>
                  <a:txBody>
                    <a:bodyPr/>
                    <a:lstStyle/>
                    <a:p>
                      <a:pPr algn="ctr"/>
                      <a:r>
                        <a:rPr lang="en-US" dirty="0" smtClean="0"/>
                        <a:t>Vitamins</a:t>
                      </a:r>
                      <a:endParaRPr lang="en-US" dirty="0"/>
                    </a:p>
                  </a:txBody>
                  <a:tcPr/>
                </a:tc>
                <a:tc>
                  <a:txBody>
                    <a:bodyPr/>
                    <a:lstStyle/>
                    <a:p>
                      <a:pPr algn="ctr"/>
                      <a:r>
                        <a:rPr lang="en-US" dirty="0" smtClean="0"/>
                        <a:t>Protein</a:t>
                      </a:r>
                      <a:endParaRPr lang="en-US" dirty="0"/>
                    </a:p>
                  </a:txBody>
                  <a:tcPr/>
                </a:tc>
                <a:tc>
                  <a:txBody>
                    <a:bodyPr/>
                    <a:lstStyle/>
                    <a:p>
                      <a:pPr algn="ctr"/>
                      <a:r>
                        <a:rPr lang="en-US" dirty="0" smtClean="0"/>
                        <a:t>Fats</a:t>
                      </a:r>
                      <a:endParaRPr lang="en-US" dirty="0"/>
                    </a:p>
                  </a:txBody>
                  <a:tcPr/>
                </a:tc>
                <a:tc>
                  <a:txBody>
                    <a:bodyPr/>
                    <a:lstStyle/>
                    <a:p>
                      <a:pPr algn="ctr"/>
                      <a:r>
                        <a:rPr lang="en-US" dirty="0" smtClean="0"/>
                        <a:t>Cost in $/serving</a:t>
                      </a:r>
                      <a:endParaRPr lang="en-US" dirty="0"/>
                    </a:p>
                  </a:txBody>
                  <a:tcPr/>
                </a:tc>
              </a:tr>
              <a:tr h="347230">
                <a:tc>
                  <a:txBody>
                    <a:bodyPr/>
                    <a:lstStyle/>
                    <a:p>
                      <a:pPr algn="ctr"/>
                      <a:r>
                        <a:rPr lang="en-US" b="1" dirty="0" smtClean="0">
                          <a:solidFill>
                            <a:srgbClr val="FF0000"/>
                          </a:solidFill>
                        </a:rPr>
                        <a:t>Vegetables</a:t>
                      </a:r>
                      <a:endParaRPr lang="en-US" b="1" dirty="0">
                        <a:solidFill>
                          <a:srgbClr val="FF0000"/>
                        </a:solidFill>
                      </a:endParaRPr>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r>
              <a:tr h="347230">
                <a:tc>
                  <a:txBody>
                    <a:bodyPr/>
                    <a:lstStyle/>
                    <a:p>
                      <a:pPr algn="ctr"/>
                      <a:r>
                        <a:rPr lang="en-US" b="1" dirty="0" smtClean="0"/>
                        <a:t>Peas</a:t>
                      </a:r>
                    </a:p>
                  </a:txBody>
                  <a:tcPr/>
                </a:tc>
                <a:tc>
                  <a:txBody>
                    <a:bodyPr/>
                    <a:lstStyle/>
                    <a:p>
                      <a:r>
                        <a:rPr lang="en-US" dirty="0" smtClean="0"/>
                        <a:t>1</a:t>
                      </a:r>
                      <a:endParaRPr lang="en-US" dirty="0"/>
                    </a:p>
                  </a:txBody>
                  <a:tcPr/>
                </a:tc>
                <a:tc>
                  <a:txBody>
                    <a:bodyPr/>
                    <a:lstStyle/>
                    <a:p>
                      <a:r>
                        <a:rPr lang="en-US" dirty="0" smtClean="0"/>
                        <a:t>3</a:t>
                      </a:r>
                      <a:endParaRPr lang="en-US" dirty="0"/>
                    </a:p>
                  </a:txBody>
                  <a:tcPr/>
                </a:tc>
                <a:tc>
                  <a:txBody>
                    <a:bodyPr/>
                    <a:lstStyle/>
                    <a:p>
                      <a:r>
                        <a:rPr lang="en-US" dirty="0" smtClean="0"/>
                        <a:t>1</a:t>
                      </a:r>
                      <a:endParaRPr lang="en-US" dirty="0"/>
                    </a:p>
                  </a:txBody>
                  <a:tcPr/>
                </a:tc>
                <a:tc>
                  <a:txBody>
                    <a:bodyPr/>
                    <a:lstStyle/>
                    <a:p>
                      <a:r>
                        <a:rPr lang="en-US" dirty="0" smtClean="0"/>
                        <a:t>0</a:t>
                      </a:r>
                      <a:endParaRPr lang="en-US" dirty="0"/>
                    </a:p>
                  </a:txBody>
                  <a:tcPr/>
                </a:tc>
                <a:tc>
                  <a:txBody>
                    <a:bodyPr/>
                    <a:lstStyle/>
                    <a:p>
                      <a:r>
                        <a:rPr lang="en-US" dirty="0" smtClean="0"/>
                        <a:t>0.1</a:t>
                      </a:r>
                      <a:endParaRPr lang="en-US" dirty="0"/>
                    </a:p>
                  </a:txBody>
                  <a:tcPr/>
                </a:tc>
              </a:tr>
              <a:tr h="347230">
                <a:tc>
                  <a:txBody>
                    <a:bodyPr/>
                    <a:lstStyle/>
                    <a:p>
                      <a:pPr algn="ctr"/>
                      <a:r>
                        <a:rPr lang="en-US" b="1" dirty="0" smtClean="0"/>
                        <a:t>Green beans</a:t>
                      </a:r>
                    </a:p>
                  </a:txBody>
                  <a:tcPr/>
                </a:tc>
                <a:tc>
                  <a:txBody>
                    <a:bodyPr/>
                    <a:lstStyle/>
                    <a:p>
                      <a:r>
                        <a:rPr lang="en-US" dirty="0" smtClean="0"/>
                        <a:t>1</a:t>
                      </a:r>
                      <a:endParaRPr lang="en-US" dirty="0"/>
                    </a:p>
                  </a:txBody>
                  <a:tcPr/>
                </a:tc>
                <a:tc>
                  <a:txBody>
                    <a:bodyPr/>
                    <a:lstStyle/>
                    <a:p>
                      <a:r>
                        <a:rPr lang="en-US" dirty="0" smtClean="0"/>
                        <a:t>5</a:t>
                      </a:r>
                      <a:endParaRPr lang="en-US" dirty="0"/>
                    </a:p>
                  </a:txBody>
                  <a:tcPr/>
                </a:tc>
                <a:tc>
                  <a:txBody>
                    <a:bodyPr/>
                    <a:lstStyle/>
                    <a:p>
                      <a:r>
                        <a:rPr lang="en-US" dirty="0" smtClean="0"/>
                        <a:t>2</a:t>
                      </a:r>
                      <a:endParaRPr lang="en-US" dirty="0"/>
                    </a:p>
                  </a:txBody>
                  <a:tcPr/>
                </a:tc>
                <a:tc>
                  <a:txBody>
                    <a:bodyPr/>
                    <a:lstStyle/>
                    <a:p>
                      <a:r>
                        <a:rPr lang="en-US" dirty="0" smtClean="0"/>
                        <a:t>0</a:t>
                      </a:r>
                      <a:endParaRPr lang="en-US" dirty="0"/>
                    </a:p>
                  </a:txBody>
                  <a:tcPr/>
                </a:tc>
                <a:tc>
                  <a:txBody>
                    <a:bodyPr/>
                    <a:lstStyle/>
                    <a:p>
                      <a:r>
                        <a:rPr lang="en-US" dirty="0" smtClean="0"/>
                        <a:t>0.12</a:t>
                      </a:r>
                      <a:endParaRPr lang="en-US" dirty="0"/>
                    </a:p>
                  </a:txBody>
                  <a:tcPr/>
                </a:tc>
              </a:tr>
              <a:tr h="347230">
                <a:tc>
                  <a:txBody>
                    <a:bodyPr/>
                    <a:lstStyle/>
                    <a:p>
                      <a:pPr algn="ctr"/>
                      <a:r>
                        <a:rPr lang="en-US" b="1" dirty="0" smtClean="0"/>
                        <a:t>Okra</a:t>
                      </a:r>
                    </a:p>
                  </a:txBody>
                  <a:tcPr/>
                </a:tc>
                <a:tc>
                  <a:txBody>
                    <a:bodyPr/>
                    <a:lstStyle/>
                    <a:p>
                      <a:r>
                        <a:rPr lang="en-US" dirty="0" smtClean="0"/>
                        <a:t>1</a:t>
                      </a:r>
                      <a:endParaRPr lang="en-US" dirty="0"/>
                    </a:p>
                  </a:txBody>
                  <a:tcPr/>
                </a:tc>
                <a:tc>
                  <a:txBody>
                    <a:bodyPr/>
                    <a:lstStyle/>
                    <a:p>
                      <a:r>
                        <a:rPr lang="en-US" dirty="0" smtClean="0"/>
                        <a:t>5</a:t>
                      </a:r>
                      <a:endParaRPr lang="en-US" dirty="0"/>
                    </a:p>
                  </a:txBody>
                  <a:tcPr/>
                </a:tc>
                <a:tc>
                  <a:txBody>
                    <a:bodyPr/>
                    <a:lstStyle/>
                    <a:p>
                      <a:r>
                        <a:rPr lang="en-US" dirty="0" smtClean="0"/>
                        <a:t>1</a:t>
                      </a:r>
                      <a:endParaRPr lang="en-US" dirty="0"/>
                    </a:p>
                  </a:txBody>
                  <a:tcPr/>
                </a:tc>
                <a:tc>
                  <a:txBody>
                    <a:bodyPr/>
                    <a:lstStyle/>
                    <a:p>
                      <a:r>
                        <a:rPr lang="en-US" dirty="0" smtClean="0"/>
                        <a:t>0</a:t>
                      </a:r>
                      <a:endParaRPr lang="en-US" dirty="0"/>
                    </a:p>
                  </a:txBody>
                  <a:tcPr/>
                </a:tc>
                <a:tc>
                  <a:txBody>
                    <a:bodyPr/>
                    <a:lstStyle/>
                    <a:p>
                      <a:r>
                        <a:rPr lang="en-US" dirty="0" smtClean="0"/>
                        <a:t>0.13</a:t>
                      </a:r>
                      <a:endParaRPr lang="en-US" dirty="0"/>
                    </a:p>
                  </a:txBody>
                  <a:tcPr/>
                </a:tc>
              </a:tr>
              <a:tr h="347230">
                <a:tc>
                  <a:txBody>
                    <a:bodyPr/>
                    <a:lstStyle/>
                    <a:p>
                      <a:pPr algn="ctr"/>
                      <a:r>
                        <a:rPr lang="en-US" b="1" dirty="0" smtClean="0"/>
                        <a:t>Corn</a:t>
                      </a:r>
                    </a:p>
                  </a:txBody>
                  <a:tcPr/>
                </a:tc>
                <a:tc>
                  <a:txBody>
                    <a:bodyPr/>
                    <a:lstStyle/>
                    <a:p>
                      <a:r>
                        <a:rPr lang="en-US" dirty="0" smtClean="0"/>
                        <a:t>2</a:t>
                      </a:r>
                      <a:endParaRPr lang="en-US" dirty="0"/>
                    </a:p>
                  </a:txBody>
                  <a:tcPr/>
                </a:tc>
                <a:tc>
                  <a:txBody>
                    <a:bodyPr/>
                    <a:lstStyle/>
                    <a:p>
                      <a:r>
                        <a:rPr lang="en-US" dirty="0" smtClean="0"/>
                        <a:t>6</a:t>
                      </a:r>
                      <a:endParaRPr lang="en-US" dirty="0"/>
                    </a:p>
                  </a:txBody>
                  <a:tcPr/>
                </a:tc>
                <a:tc>
                  <a:txBody>
                    <a:bodyPr/>
                    <a:lstStyle/>
                    <a:p>
                      <a:r>
                        <a:rPr lang="en-US" dirty="0" smtClean="0"/>
                        <a:t>1</a:t>
                      </a:r>
                      <a:endParaRPr lang="en-US" dirty="0"/>
                    </a:p>
                  </a:txBody>
                  <a:tcPr/>
                </a:tc>
                <a:tc>
                  <a:txBody>
                    <a:bodyPr/>
                    <a:lstStyle/>
                    <a:p>
                      <a:r>
                        <a:rPr lang="en-US" dirty="0" smtClean="0"/>
                        <a:t>2</a:t>
                      </a:r>
                      <a:endParaRPr lang="en-US" dirty="0"/>
                    </a:p>
                  </a:txBody>
                  <a:tcPr/>
                </a:tc>
                <a:tc>
                  <a:txBody>
                    <a:bodyPr/>
                    <a:lstStyle/>
                    <a:p>
                      <a:r>
                        <a:rPr lang="en-US" dirty="0" smtClean="0"/>
                        <a:t>0.09</a:t>
                      </a:r>
                      <a:endParaRPr lang="en-US" dirty="0"/>
                    </a:p>
                  </a:txBody>
                  <a:tcPr/>
                </a:tc>
              </a:tr>
              <a:tr h="347230">
                <a:tc>
                  <a:txBody>
                    <a:bodyPr/>
                    <a:lstStyle/>
                    <a:p>
                      <a:pPr algn="ctr"/>
                      <a:r>
                        <a:rPr lang="en-US" b="1" dirty="0" smtClean="0"/>
                        <a:t>Macaroni</a:t>
                      </a:r>
                    </a:p>
                  </a:txBody>
                  <a:tcPr/>
                </a:tc>
                <a:tc>
                  <a:txBody>
                    <a:bodyPr/>
                    <a:lstStyle/>
                    <a:p>
                      <a:r>
                        <a:rPr lang="en-US" dirty="0" smtClean="0"/>
                        <a:t>4</a:t>
                      </a:r>
                      <a:endParaRPr lang="en-US" dirty="0"/>
                    </a:p>
                  </a:txBody>
                  <a:tcPr/>
                </a:tc>
                <a:tc>
                  <a:txBody>
                    <a:bodyPr/>
                    <a:lstStyle/>
                    <a:p>
                      <a:r>
                        <a:rPr lang="en-US" dirty="0" smtClean="0"/>
                        <a:t>2</a:t>
                      </a:r>
                      <a:endParaRPr lang="en-US" dirty="0"/>
                    </a:p>
                  </a:txBody>
                  <a:tcPr/>
                </a:tc>
                <a:tc>
                  <a:txBody>
                    <a:bodyPr/>
                    <a:lstStyle/>
                    <a:p>
                      <a:r>
                        <a:rPr lang="en-US" dirty="0" smtClean="0"/>
                        <a:t>1</a:t>
                      </a:r>
                      <a:endParaRPr lang="en-US" dirty="0"/>
                    </a:p>
                  </a:txBody>
                  <a:tcPr/>
                </a:tc>
                <a:tc>
                  <a:txBody>
                    <a:bodyPr/>
                    <a:lstStyle/>
                    <a:p>
                      <a:r>
                        <a:rPr lang="en-US" dirty="0" smtClean="0"/>
                        <a:t>1</a:t>
                      </a:r>
                      <a:endParaRPr lang="en-US" dirty="0"/>
                    </a:p>
                  </a:txBody>
                  <a:tcPr/>
                </a:tc>
                <a:tc>
                  <a:txBody>
                    <a:bodyPr/>
                    <a:lstStyle/>
                    <a:p>
                      <a:r>
                        <a:rPr lang="en-US" dirty="0" smtClean="0"/>
                        <a:t>0.1</a:t>
                      </a:r>
                      <a:endParaRPr lang="en-US" dirty="0"/>
                    </a:p>
                  </a:txBody>
                  <a:tcPr/>
                </a:tc>
              </a:tr>
              <a:tr h="347230">
                <a:tc>
                  <a:txBody>
                    <a:bodyPr/>
                    <a:lstStyle/>
                    <a:p>
                      <a:pPr algn="ctr"/>
                      <a:r>
                        <a:rPr lang="en-US" b="1" dirty="0" smtClean="0"/>
                        <a:t>Rice</a:t>
                      </a:r>
                    </a:p>
                  </a:txBody>
                  <a:tcPr/>
                </a:tc>
                <a:tc>
                  <a:txBody>
                    <a:bodyPr/>
                    <a:lstStyle/>
                    <a:p>
                      <a:r>
                        <a:rPr lang="en-US" dirty="0" smtClean="0"/>
                        <a:t>5</a:t>
                      </a:r>
                      <a:endParaRPr lang="en-US" dirty="0"/>
                    </a:p>
                  </a:txBody>
                  <a:tcPr/>
                </a:tc>
                <a:tc>
                  <a:txBody>
                    <a:bodyPr/>
                    <a:lstStyle/>
                    <a:p>
                      <a:r>
                        <a:rPr lang="en-US" dirty="0" smtClean="0"/>
                        <a:t>1</a:t>
                      </a:r>
                      <a:endParaRPr lang="en-US" dirty="0"/>
                    </a:p>
                  </a:txBody>
                  <a:tcPr/>
                </a:tc>
                <a:tc>
                  <a:txBody>
                    <a:bodyPr/>
                    <a:lstStyle/>
                    <a:p>
                      <a:r>
                        <a:rPr lang="en-US" dirty="0" smtClean="0"/>
                        <a:t>1</a:t>
                      </a:r>
                      <a:endParaRPr lang="en-US" dirty="0"/>
                    </a:p>
                  </a:txBody>
                  <a:tcPr/>
                </a:tc>
                <a:tc>
                  <a:txBody>
                    <a:bodyPr/>
                    <a:lstStyle/>
                    <a:p>
                      <a:r>
                        <a:rPr lang="en-US" dirty="0" smtClean="0"/>
                        <a:t>1</a:t>
                      </a:r>
                      <a:endParaRPr lang="en-US" dirty="0"/>
                    </a:p>
                  </a:txBody>
                  <a:tcPr/>
                </a:tc>
                <a:tc>
                  <a:txBody>
                    <a:bodyPr/>
                    <a:lstStyle/>
                    <a:p>
                      <a:r>
                        <a:rPr lang="en-US" dirty="0" smtClean="0"/>
                        <a:t>0.07</a:t>
                      </a:r>
                      <a:endParaRPr lang="en-US" dirty="0"/>
                    </a:p>
                  </a:txBody>
                  <a:tcPr/>
                </a:tc>
              </a:tr>
              <a:tr h="347230">
                <a:tc>
                  <a:txBody>
                    <a:bodyPr/>
                    <a:lstStyle/>
                    <a:p>
                      <a:pPr algn="ctr"/>
                      <a:r>
                        <a:rPr lang="en-US" b="1" dirty="0" smtClean="0">
                          <a:solidFill>
                            <a:srgbClr val="FF0000"/>
                          </a:solidFill>
                        </a:rPr>
                        <a:t>Meat</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r>
              <a:tr h="347230">
                <a:tc>
                  <a:txBody>
                    <a:bodyPr/>
                    <a:lstStyle/>
                    <a:p>
                      <a:pPr algn="ctr"/>
                      <a:r>
                        <a:rPr lang="en-US" b="1" dirty="0" smtClean="0"/>
                        <a:t>Chicken</a:t>
                      </a:r>
                    </a:p>
                  </a:txBody>
                  <a:tcPr/>
                </a:tc>
                <a:tc>
                  <a:txBody>
                    <a:bodyPr/>
                    <a:lstStyle/>
                    <a:p>
                      <a:r>
                        <a:rPr lang="en-US" dirty="0" smtClean="0"/>
                        <a:t>2</a:t>
                      </a:r>
                      <a:endParaRPr lang="en-US" dirty="0"/>
                    </a:p>
                  </a:txBody>
                  <a:tcPr/>
                </a:tc>
                <a:tc>
                  <a:txBody>
                    <a:bodyPr/>
                    <a:lstStyle/>
                    <a:p>
                      <a:r>
                        <a:rPr lang="en-US" dirty="0" smtClean="0"/>
                        <a:t>1</a:t>
                      </a:r>
                      <a:endParaRPr lang="en-US" dirty="0"/>
                    </a:p>
                  </a:txBody>
                  <a:tcPr/>
                </a:tc>
                <a:tc>
                  <a:txBody>
                    <a:bodyPr/>
                    <a:lstStyle/>
                    <a:p>
                      <a:r>
                        <a:rPr lang="en-US" dirty="0" smtClean="0"/>
                        <a:t>3</a:t>
                      </a:r>
                      <a:endParaRPr lang="en-US" dirty="0"/>
                    </a:p>
                  </a:txBody>
                  <a:tcPr/>
                </a:tc>
                <a:tc>
                  <a:txBody>
                    <a:bodyPr/>
                    <a:lstStyle/>
                    <a:p>
                      <a:r>
                        <a:rPr lang="en-US" dirty="0" smtClean="0"/>
                        <a:t>1</a:t>
                      </a:r>
                      <a:endParaRPr lang="en-US" dirty="0"/>
                    </a:p>
                  </a:txBody>
                  <a:tcPr/>
                </a:tc>
                <a:tc>
                  <a:txBody>
                    <a:bodyPr/>
                    <a:lstStyle/>
                    <a:p>
                      <a:r>
                        <a:rPr lang="en-US" dirty="0" smtClean="0"/>
                        <a:t>0.7</a:t>
                      </a:r>
                      <a:endParaRPr lang="en-US" dirty="0"/>
                    </a:p>
                  </a:txBody>
                  <a:tcPr/>
                </a:tc>
              </a:tr>
              <a:tr h="347230">
                <a:tc>
                  <a:txBody>
                    <a:bodyPr/>
                    <a:lstStyle/>
                    <a:p>
                      <a:pPr algn="ctr"/>
                      <a:r>
                        <a:rPr lang="en-US" b="1" dirty="0" smtClean="0"/>
                        <a:t>Beef</a:t>
                      </a:r>
                    </a:p>
                  </a:txBody>
                  <a:tcPr/>
                </a:tc>
                <a:tc>
                  <a:txBody>
                    <a:bodyPr/>
                    <a:lstStyle/>
                    <a:p>
                      <a:r>
                        <a:rPr lang="en-US" dirty="0" smtClean="0"/>
                        <a:t>3</a:t>
                      </a:r>
                      <a:endParaRPr lang="en-US" dirty="0"/>
                    </a:p>
                  </a:txBody>
                  <a:tcPr/>
                </a:tc>
                <a:tc>
                  <a:txBody>
                    <a:bodyPr/>
                    <a:lstStyle/>
                    <a:p>
                      <a:r>
                        <a:rPr lang="en-US" dirty="0" smtClean="0"/>
                        <a:t>8</a:t>
                      </a:r>
                      <a:endParaRPr lang="en-US" dirty="0"/>
                    </a:p>
                  </a:txBody>
                  <a:tcPr/>
                </a:tc>
                <a:tc>
                  <a:txBody>
                    <a:bodyPr/>
                    <a:lstStyle/>
                    <a:p>
                      <a:r>
                        <a:rPr lang="en-US" dirty="0" smtClean="0"/>
                        <a:t>5</a:t>
                      </a:r>
                      <a:endParaRPr lang="en-US" dirty="0"/>
                    </a:p>
                  </a:txBody>
                  <a:tcPr/>
                </a:tc>
                <a:tc>
                  <a:txBody>
                    <a:bodyPr/>
                    <a:lstStyle/>
                    <a:p>
                      <a:r>
                        <a:rPr lang="en-US" dirty="0" smtClean="0"/>
                        <a:t>2</a:t>
                      </a:r>
                      <a:endParaRPr lang="en-US" dirty="0"/>
                    </a:p>
                  </a:txBody>
                  <a:tcPr/>
                </a:tc>
                <a:tc>
                  <a:txBody>
                    <a:bodyPr/>
                    <a:lstStyle/>
                    <a:p>
                      <a:r>
                        <a:rPr lang="en-US" dirty="0" smtClean="0"/>
                        <a:t>1.2</a:t>
                      </a:r>
                      <a:endParaRPr lang="en-US" dirty="0"/>
                    </a:p>
                  </a:txBody>
                  <a:tcPr/>
                </a:tc>
              </a:tr>
              <a:tr h="347230">
                <a:tc>
                  <a:txBody>
                    <a:bodyPr/>
                    <a:lstStyle/>
                    <a:p>
                      <a:pPr algn="ctr"/>
                      <a:r>
                        <a:rPr lang="en-US" b="1" dirty="0" smtClean="0"/>
                        <a:t>Fish</a:t>
                      </a:r>
                    </a:p>
                  </a:txBody>
                  <a:tcPr/>
                </a:tc>
                <a:tc>
                  <a:txBody>
                    <a:bodyPr/>
                    <a:lstStyle/>
                    <a:p>
                      <a:r>
                        <a:rPr lang="en-US" dirty="0" smtClean="0"/>
                        <a:t>3</a:t>
                      </a:r>
                      <a:endParaRPr lang="en-US" dirty="0"/>
                    </a:p>
                  </a:txBody>
                  <a:tcPr/>
                </a:tc>
                <a:tc>
                  <a:txBody>
                    <a:bodyPr/>
                    <a:lstStyle/>
                    <a:p>
                      <a:r>
                        <a:rPr lang="en-US" dirty="0" smtClean="0"/>
                        <a:t>6</a:t>
                      </a:r>
                      <a:endParaRPr lang="en-US" dirty="0"/>
                    </a:p>
                  </a:txBody>
                  <a:tcPr/>
                </a:tc>
                <a:tc>
                  <a:txBody>
                    <a:bodyPr/>
                    <a:lstStyle/>
                    <a:p>
                      <a:r>
                        <a:rPr lang="en-US" dirty="0" smtClean="0"/>
                        <a:t>6</a:t>
                      </a:r>
                      <a:endParaRPr lang="en-US" dirty="0"/>
                    </a:p>
                  </a:txBody>
                  <a:tcPr/>
                </a:tc>
                <a:tc>
                  <a:txBody>
                    <a:bodyPr/>
                    <a:lstStyle/>
                    <a:p>
                      <a:r>
                        <a:rPr lang="en-US" dirty="0" smtClean="0"/>
                        <a:t>1</a:t>
                      </a:r>
                      <a:endParaRPr lang="en-US" dirty="0"/>
                    </a:p>
                  </a:txBody>
                  <a:tcPr/>
                </a:tc>
                <a:tc>
                  <a:txBody>
                    <a:bodyPr/>
                    <a:lstStyle/>
                    <a:p>
                      <a:r>
                        <a:rPr lang="en-US" dirty="0" smtClean="0"/>
                        <a:t>0.63</a:t>
                      </a:r>
                      <a:endParaRPr lang="en-US" dirty="0"/>
                    </a:p>
                  </a:txBody>
                  <a:tcPr/>
                </a:tc>
              </a:tr>
              <a:tr h="347230">
                <a:tc>
                  <a:txBody>
                    <a:bodyPr/>
                    <a:lstStyle/>
                    <a:p>
                      <a:pPr algn="ctr"/>
                      <a:r>
                        <a:rPr lang="en-US" b="1" dirty="0" smtClean="0">
                          <a:solidFill>
                            <a:srgbClr val="FF0000"/>
                          </a:solidFill>
                        </a:rPr>
                        <a:t>Dessert</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r>
              <a:tr h="347230">
                <a:tc>
                  <a:txBody>
                    <a:bodyPr/>
                    <a:lstStyle/>
                    <a:p>
                      <a:pPr algn="ctr"/>
                      <a:r>
                        <a:rPr lang="en-US" b="1" dirty="0" smtClean="0"/>
                        <a:t>Orange</a:t>
                      </a:r>
                    </a:p>
                  </a:txBody>
                  <a:tcPr/>
                </a:tc>
                <a:tc>
                  <a:txBody>
                    <a:bodyPr/>
                    <a:lstStyle/>
                    <a:p>
                      <a:r>
                        <a:rPr lang="en-US" dirty="0" smtClean="0"/>
                        <a:t>1</a:t>
                      </a:r>
                      <a:endParaRPr lang="en-US" dirty="0"/>
                    </a:p>
                  </a:txBody>
                  <a:tcPr/>
                </a:tc>
                <a:tc>
                  <a:txBody>
                    <a:bodyPr/>
                    <a:lstStyle/>
                    <a:p>
                      <a:r>
                        <a:rPr lang="en-US" dirty="0" smtClean="0"/>
                        <a:t>3</a:t>
                      </a:r>
                      <a:endParaRPr lang="en-US" dirty="0"/>
                    </a:p>
                  </a:txBody>
                  <a:tcPr/>
                </a:tc>
                <a:tc>
                  <a:txBody>
                    <a:bodyPr/>
                    <a:lstStyle/>
                    <a:p>
                      <a:r>
                        <a:rPr lang="en-US" dirty="0" smtClean="0"/>
                        <a:t>1</a:t>
                      </a:r>
                      <a:endParaRPr lang="en-US" dirty="0"/>
                    </a:p>
                  </a:txBody>
                  <a:tcPr/>
                </a:tc>
                <a:tc>
                  <a:txBody>
                    <a:bodyPr/>
                    <a:lstStyle/>
                    <a:p>
                      <a:r>
                        <a:rPr lang="en-US" dirty="0" smtClean="0"/>
                        <a:t>0</a:t>
                      </a:r>
                      <a:endParaRPr lang="en-US" dirty="0"/>
                    </a:p>
                  </a:txBody>
                  <a:tcPr/>
                </a:tc>
                <a:tc>
                  <a:txBody>
                    <a:bodyPr/>
                    <a:lstStyle/>
                    <a:p>
                      <a:r>
                        <a:rPr lang="en-US" dirty="0" smtClean="0"/>
                        <a:t>0.28</a:t>
                      </a:r>
                      <a:endParaRPr lang="en-US" dirty="0"/>
                    </a:p>
                  </a:txBody>
                  <a:tcPr/>
                </a:tc>
              </a:tr>
              <a:tr h="347230">
                <a:tc>
                  <a:txBody>
                    <a:bodyPr/>
                    <a:lstStyle/>
                    <a:p>
                      <a:pPr algn="ctr"/>
                      <a:r>
                        <a:rPr lang="en-US" b="1" dirty="0" smtClean="0"/>
                        <a:t>Apple</a:t>
                      </a:r>
                    </a:p>
                  </a:txBody>
                  <a:tcPr/>
                </a:tc>
                <a:tc>
                  <a:txBody>
                    <a:bodyPr/>
                    <a:lstStyle/>
                    <a:p>
                      <a:r>
                        <a:rPr lang="en-US" dirty="0" smtClean="0"/>
                        <a:t>1</a:t>
                      </a:r>
                      <a:endParaRPr lang="en-US" dirty="0"/>
                    </a:p>
                  </a:txBody>
                  <a:tcPr/>
                </a:tc>
                <a:tc>
                  <a:txBody>
                    <a:bodyPr/>
                    <a:lstStyle/>
                    <a:p>
                      <a:r>
                        <a:rPr lang="en-US" dirty="0" smtClean="0"/>
                        <a:t>2</a:t>
                      </a:r>
                      <a:endParaRPr lang="en-US" dirty="0"/>
                    </a:p>
                  </a:txBody>
                  <a:tcPr/>
                </a:tc>
                <a:tc>
                  <a:txBody>
                    <a:bodyPr/>
                    <a:lstStyle/>
                    <a:p>
                      <a:r>
                        <a:rPr lang="en-US" dirty="0" smtClean="0"/>
                        <a:t>0</a:t>
                      </a:r>
                      <a:endParaRPr lang="en-US" dirty="0"/>
                    </a:p>
                  </a:txBody>
                  <a:tcPr/>
                </a:tc>
                <a:tc>
                  <a:txBody>
                    <a:bodyPr/>
                    <a:lstStyle/>
                    <a:p>
                      <a:r>
                        <a:rPr lang="en-US" dirty="0" smtClean="0"/>
                        <a:t>0</a:t>
                      </a:r>
                      <a:endParaRPr lang="en-US" dirty="0"/>
                    </a:p>
                  </a:txBody>
                  <a:tcPr/>
                </a:tc>
                <a:tc>
                  <a:txBody>
                    <a:bodyPr/>
                    <a:lstStyle/>
                    <a:p>
                      <a:r>
                        <a:rPr lang="en-US" dirty="0" smtClean="0"/>
                        <a:t>0.42</a:t>
                      </a:r>
                      <a:endParaRPr lang="en-US" dirty="0"/>
                    </a:p>
                  </a:txBody>
                  <a:tcPr/>
                </a:tc>
              </a:tr>
              <a:tr h="347230">
                <a:tc>
                  <a:txBody>
                    <a:bodyPr/>
                    <a:lstStyle/>
                    <a:p>
                      <a:pPr algn="ctr"/>
                      <a:r>
                        <a:rPr lang="en-US" b="1" dirty="0" smtClean="0"/>
                        <a:t>Pudding</a:t>
                      </a:r>
                    </a:p>
                  </a:txBody>
                  <a:tcPr/>
                </a:tc>
                <a:tc>
                  <a:txBody>
                    <a:bodyPr/>
                    <a:lstStyle/>
                    <a:p>
                      <a:r>
                        <a:rPr lang="en-US" dirty="0" smtClean="0"/>
                        <a:t>1</a:t>
                      </a:r>
                      <a:endParaRPr lang="en-US" dirty="0"/>
                    </a:p>
                  </a:txBody>
                  <a:tcPr/>
                </a:tc>
                <a:tc>
                  <a:txBody>
                    <a:bodyPr/>
                    <a:lstStyle/>
                    <a:p>
                      <a:r>
                        <a:rPr lang="en-US" dirty="0" smtClean="0"/>
                        <a:t>0</a:t>
                      </a:r>
                      <a:endParaRPr lang="en-US" dirty="0"/>
                    </a:p>
                  </a:txBody>
                  <a:tcPr/>
                </a:tc>
                <a:tc>
                  <a:txBody>
                    <a:bodyPr/>
                    <a:lstStyle/>
                    <a:p>
                      <a:r>
                        <a:rPr lang="en-US" dirty="0" smtClean="0"/>
                        <a:t>0</a:t>
                      </a:r>
                      <a:endParaRPr lang="en-US" dirty="0"/>
                    </a:p>
                  </a:txBody>
                  <a:tcPr/>
                </a:tc>
                <a:tc>
                  <a:txBody>
                    <a:bodyPr/>
                    <a:lstStyle/>
                    <a:p>
                      <a:r>
                        <a:rPr lang="en-US" dirty="0" smtClean="0"/>
                        <a:t>0</a:t>
                      </a:r>
                      <a:endParaRPr lang="en-US" dirty="0"/>
                    </a:p>
                  </a:txBody>
                  <a:tcPr/>
                </a:tc>
                <a:tc>
                  <a:txBody>
                    <a:bodyPr/>
                    <a:lstStyle/>
                    <a:p>
                      <a:r>
                        <a:rPr lang="en-US" dirty="0" smtClean="0"/>
                        <a:t>0.15</a:t>
                      </a:r>
                      <a:endParaRPr lang="en-US" dirty="0"/>
                    </a:p>
                  </a:txBody>
                  <a:tcPr/>
                </a:tc>
              </a:tr>
              <a:tr h="347230">
                <a:tc>
                  <a:txBody>
                    <a:bodyPr/>
                    <a:lstStyle/>
                    <a:p>
                      <a:pPr algn="ctr"/>
                      <a:r>
                        <a:rPr lang="en-US" b="1" dirty="0" err="1" smtClean="0"/>
                        <a:t>Jello</a:t>
                      </a:r>
                      <a:endParaRPr lang="en-US" b="1" dirty="0" smtClean="0"/>
                    </a:p>
                  </a:txBody>
                  <a:tcPr/>
                </a:tc>
                <a:tc>
                  <a:txBody>
                    <a:bodyPr/>
                    <a:lstStyle/>
                    <a:p>
                      <a:r>
                        <a:rPr lang="en-US" dirty="0" smtClean="0"/>
                        <a:t>1</a:t>
                      </a:r>
                      <a:endParaRPr lang="en-US" dirty="0"/>
                    </a:p>
                  </a:txBody>
                  <a:tcPr/>
                </a:tc>
                <a:tc>
                  <a:txBody>
                    <a:bodyPr/>
                    <a:lstStyle/>
                    <a:p>
                      <a:r>
                        <a:rPr lang="en-US" dirty="0" smtClean="0"/>
                        <a:t>0</a:t>
                      </a:r>
                      <a:endParaRPr lang="en-US" dirty="0"/>
                    </a:p>
                  </a:txBody>
                  <a:tcPr/>
                </a:tc>
                <a:tc>
                  <a:txBody>
                    <a:bodyPr/>
                    <a:lstStyle/>
                    <a:p>
                      <a:r>
                        <a:rPr lang="en-US" dirty="0" smtClean="0"/>
                        <a:t>0</a:t>
                      </a:r>
                      <a:endParaRPr lang="en-US" dirty="0"/>
                    </a:p>
                  </a:txBody>
                  <a:tcPr/>
                </a:tc>
                <a:tc>
                  <a:txBody>
                    <a:bodyPr/>
                    <a:lstStyle/>
                    <a:p>
                      <a:r>
                        <a:rPr lang="en-US" dirty="0" smtClean="0"/>
                        <a:t>0</a:t>
                      </a:r>
                      <a:endParaRPr lang="en-US" dirty="0"/>
                    </a:p>
                  </a:txBody>
                  <a:tcPr/>
                </a:tc>
                <a:tc>
                  <a:txBody>
                    <a:bodyPr/>
                    <a:lstStyle/>
                    <a:p>
                      <a:r>
                        <a:rPr lang="en-US" dirty="0" smtClean="0"/>
                        <a:t>0.12</a:t>
                      </a:r>
                      <a:endParaRPr lang="en-US" dirty="0"/>
                    </a:p>
                  </a:txBody>
                  <a:tcPr/>
                </a:tc>
              </a:tr>
            </a:tbl>
          </a:graphicData>
        </a:graphic>
      </p:graphicFrame>
    </p:spTree>
    <p:extLst>
      <p:ext uri="{BB962C8B-B14F-4D97-AF65-F5344CB8AC3E}">
        <p14:creationId xmlns:p14="http://schemas.microsoft.com/office/powerpoint/2010/main" val="241644810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95423" y="673395"/>
            <a:ext cx="10646735" cy="4081117"/>
          </a:xfrm>
          <a:prstGeom prst="rect">
            <a:avLst/>
          </a:prstGeom>
          <a:noFill/>
        </p:spPr>
        <p:txBody>
          <a:bodyPr wrap="square" rtlCol="0">
            <a:spAutoFit/>
          </a:bodyPr>
          <a:lstStyle/>
          <a:p>
            <a:pPr>
              <a:lnSpc>
                <a:spcPct val="120000"/>
              </a:lnSpc>
            </a:pPr>
            <a:r>
              <a:rPr lang="en-US" dirty="0" smtClean="0"/>
              <a:t>An oil refinery can buy two types of oil: light crude oil and heavy crude oil. The cost per barrel of these types is respectively $11 and $9. The following quantities of gasoline, kerosene, and jet fuel are produced per barrel of each type of oil.</a:t>
            </a:r>
          </a:p>
          <a:p>
            <a:pPr>
              <a:lnSpc>
                <a:spcPct val="120000"/>
              </a:lnSpc>
            </a:pPr>
            <a:endParaRPr lang="en-US" dirty="0"/>
          </a:p>
          <a:p>
            <a:pPr>
              <a:lnSpc>
                <a:spcPct val="120000"/>
              </a:lnSpc>
            </a:pPr>
            <a:endParaRPr lang="en-US" dirty="0" smtClean="0"/>
          </a:p>
          <a:p>
            <a:pPr>
              <a:lnSpc>
                <a:spcPct val="120000"/>
              </a:lnSpc>
            </a:pPr>
            <a:endParaRPr lang="en-US" dirty="0"/>
          </a:p>
          <a:p>
            <a:pPr>
              <a:lnSpc>
                <a:spcPct val="120000"/>
              </a:lnSpc>
            </a:pPr>
            <a:endParaRPr lang="en-US" dirty="0" smtClean="0"/>
          </a:p>
          <a:p>
            <a:pPr>
              <a:lnSpc>
                <a:spcPct val="120000"/>
              </a:lnSpc>
            </a:pPr>
            <a:r>
              <a:rPr lang="en-US" dirty="0" smtClean="0"/>
              <a:t>Note that 5% and 8% of the crude are lost respectively during the refining process. The refinery has contracted to deliver 1 million barrels of gasoline, 400,000 barrels of kerosene, and 250,000 barrels of jet fuel. Formulate the problem of finding the number of barrels of each crude oil that satisfy the demand and minimize the total cost as a linear program.</a:t>
            </a:r>
          </a:p>
          <a:p>
            <a:pPr>
              <a:lnSpc>
                <a:spcPct val="120000"/>
              </a:lnSpc>
            </a:pPr>
            <a:endParaRPr lang="en-US" dirty="0"/>
          </a:p>
        </p:txBody>
      </p:sp>
      <p:graphicFrame>
        <p:nvGraphicFramePr>
          <p:cNvPr id="2" name="Table 1"/>
          <p:cNvGraphicFramePr>
            <a:graphicFrameLocks noGrp="1"/>
          </p:cNvGraphicFramePr>
          <p:nvPr>
            <p:extLst>
              <p:ext uri="{D42A27DB-BD31-4B8C-83A1-F6EECF244321}">
                <p14:modId xmlns:p14="http://schemas.microsoft.com/office/powerpoint/2010/main" val="2590894018"/>
              </p:ext>
            </p:extLst>
          </p:nvPr>
        </p:nvGraphicFramePr>
        <p:xfrm>
          <a:off x="1911498" y="1768751"/>
          <a:ext cx="8128000" cy="1112520"/>
        </p:xfrm>
        <a:graphic>
          <a:graphicData uri="http://schemas.openxmlformats.org/drawingml/2006/table">
            <a:tbl>
              <a:tblPr firstRow="1" bandRow="1">
                <a:tableStyleId>{073A0DAA-6AF3-43AB-8588-CEC1D06C72B9}</a:tableStyleId>
              </a:tblPr>
              <a:tblGrid>
                <a:gridCol w="2032000"/>
                <a:gridCol w="2032000"/>
                <a:gridCol w="2032000"/>
                <a:gridCol w="2032000"/>
              </a:tblGrid>
              <a:tr h="370840">
                <a:tc>
                  <a:txBody>
                    <a:bodyPr/>
                    <a:lstStyle/>
                    <a:p>
                      <a:pPr algn="ctr"/>
                      <a:endParaRPr lang="en-US" dirty="0"/>
                    </a:p>
                  </a:txBody>
                  <a:tcPr/>
                </a:tc>
                <a:tc>
                  <a:txBody>
                    <a:bodyPr/>
                    <a:lstStyle/>
                    <a:p>
                      <a:pPr algn="ctr"/>
                      <a:r>
                        <a:rPr lang="en-US" dirty="0" smtClean="0"/>
                        <a:t>Gasoline</a:t>
                      </a:r>
                      <a:endParaRPr lang="en-US" dirty="0"/>
                    </a:p>
                  </a:txBody>
                  <a:tcPr/>
                </a:tc>
                <a:tc>
                  <a:txBody>
                    <a:bodyPr/>
                    <a:lstStyle/>
                    <a:p>
                      <a:pPr algn="ctr"/>
                      <a:r>
                        <a:rPr lang="en-US" dirty="0" smtClean="0"/>
                        <a:t>Kerosene</a:t>
                      </a:r>
                      <a:endParaRPr lang="en-US" dirty="0"/>
                    </a:p>
                  </a:txBody>
                  <a:tcPr/>
                </a:tc>
                <a:tc>
                  <a:txBody>
                    <a:bodyPr/>
                    <a:lstStyle/>
                    <a:p>
                      <a:pPr algn="ctr"/>
                      <a:r>
                        <a:rPr lang="en-US" dirty="0" smtClean="0"/>
                        <a:t>Jet Fuel</a:t>
                      </a:r>
                      <a:endParaRPr lang="en-US" dirty="0"/>
                    </a:p>
                  </a:txBody>
                  <a:tcPr/>
                </a:tc>
              </a:tr>
              <a:tr h="370840">
                <a:tc>
                  <a:txBody>
                    <a:bodyPr/>
                    <a:lstStyle/>
                    <a:p>
                      <a:pPr algn="ctr"/>
                      <a:r>
                        <a:rPr lang="en-US" b="1" dirty="0" smtClean="0"/>
                        <a:t>Light crude oil</a:t>
                      </a:r>
                      <a:endParaRPr lang="en-US" b="1" dirty="0"/>
                    </a:p>
                  </a:txBody>
                  <a:tcPr/>
                </a:tc>
                <a:tc>
                  <a:txBody>
                    <a:bodyPr/>
                    <a:lstStyle/>
                    <a:p>
                      <a:pPr algn="ctr"/>
                      <a:r>
                        <a:rPr lang="en-US" dirty="0" smtClean="0"/>
                        <a:t>0.4</a:t>
                      </a:r>
                      <a:endParaRPr lang="en-US" dirty="0"/>
                    </a:p>
                  </a:txBody>
                  <a:tcPr/>
                </a:tc>
                <a:tc>
                  <a:txBody>
                    <a:bodyPr/>
                    <a:lstStyle/>
                    <a:p>
                      <a:pPr algn="ctr"/>
                      <a:r>
                        <a:rPr lang="en-US" dirty="0" smtClean="0"/>
                        <a:t>0.2</a:t>
                      </a:r>
                      <a:endParaRPr lang="en-US" dirty="0"/>
                    </a:p>
                  </a:txBody>
                  <a:tcPr/>
                </a:tc>
                <a:tc>
                  <a:txBody>
                    <a:bodyPr/>
                    <a:lstStyle/>
                    <a:p>
                      <a:pPr algn="ctr"/>
                      <a:r>
                        <a:rPr lang="en-US" dirty="0" smtClean="0"/>
                        <a:t>0.35</a:t>
                      </a:r>
                      <a:endParaRPr lang="en-US" dirty="0"/>
                    </a:p>
                  </a:txBody>
                  <a:tcPr/>
                </a:tc>
              </a:tr>
              <a:tr h="370840">
                <a:tc>
                  <a:txBody>
                    <a:bodyPr/>
                    <a:lstStyle/>
                    <a:p>
                      <a:pPr algn="ctr"/>
                      <a:r>
                        <a:rPr lang="en-US" b="1" dirty="0" smtClean="0"/>
                        <a:t>Heavy crude oil</a:t>
                      </a:r>
                      <a:endParaRPr lang="en-US" b="1" dirty="0"/>
                    </a:p>
                  </a:txBody>
                  <a:tcPr/>
                </a:tc>
                <a:tc>
                  <a:txBody>
                    <a:bodyPr/>
                    <a:lstStyle/>
                    <a:p>
                      <a:pPr algn="ctr"/>
                      <a:r>
                        <a:rPr lang="en-US" dirty="0" smtClean="0"/>
                        <a:t>0.32</a:t>
                      </a:r>
                      <a:endParaRPr lang="en-US" dirty="0"/>
                    </a:p>
                  </a:txBody>
                  <a:tcPr/>
                </a:tc>
                <a:tc>
                  <a:txBody>
                    <a:bodyPr/>
                    <a:lstStyle/>
                    <a:p>
                      <a:pPr algn="ctr"/>
                      <a:r>
                        <a:rPr lang="en-US" dirty="0" smtClean="0"/>
                        <a:t>0.4</a:t>
                      </a:r>
                      <a:endParaRPr lang="en-US" dirty="0"/>
                    </a:p>
                  </a:txBody>
                  <a:tcPr/>
                </a:tc>
                <a:tc>
                  <a:txBody>
                    <a:bodyPr/>
                    <a:lstStyle/>
                    <a:p>
                      <a:pPr algn="ctr"/>
                      <a:r>
                        <a:rPr lang="en-US" dirty="0" smtClean="0"/>
                        <a:t>0.2</a:t>
                      </a:r>
                      <a:endParaRPr lang="en-US" dirty="0"/>
                    </a:p>
                  </a:txBody>
                  <a:tcPr/>
                </a:tc>
              </a:tr>
            </a:tbl>
          </a:graphicData>
        </a:graphic>
      </p:graphicFrame>
      <mc:AlternateContent xmlns:mc="http://schemas.openxmlformats.org/markup-compatibility/2006" xmlns:p14="http://schemas.microsoft.com/office/powerpoint/2010/main">
        <mc:Choice Requires="p14">
          <p:contentPart p14:bwMode="auto" r:id="rId2">
            <p14:nvContentPartPr>
              <p14:cNvPr id="3" name="Ink 2"/>
              <p14:cNvContentPartPr/>
              <p14:nvPr/>
            </p14:nvContentPartPr>
            <p14:xfrm>
              <a:off x="717480" y="489960"/>
              <a:ext cx="9967320" cy="4887000"/>
            </p14:xfrm>
          </p:contentPart>
        </mc:Choice>
        <mc:Fallback xmlns="">
          <p:pic>
            <p:nvPicPr>
              <p:cNvPr id="3" name="Ink 2"/>
              <p:cNvPicPr/>
              <p:nvPr/>
            </p:nvPicPr>
            <p:blipFill>
              <a:blip r:embed="rId3"/>
              <a:stretch>
                <a:fillRect/>
              </a:stretch>
            </p:blipFill>
            <p:spPr>
              <a:xfrm>
                <a:off x="713880" y="484920"/>
                <a:ext cx="9977040" cy="48996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5" name="Ink 4"/>
              <p14:cNvContentPartPr/>
              <p14:nvPr/>
            </p14:nvContentPartPr>
            <p14:xfrm>
              <a:off x="1521360" y="1521720"/>
              <a:ext cx="5848920" cy="4800240"/>
            </p14:xfrm>
          </p:contentPart>
        </mc:Choice>
        <mc:Fallback xmlns="">
          <p:pic>
            <p:nvPicPr>
              <p:cNvPr id="5" name="Ink 4"/>
              <p:cNvPicPr/>
              <p:nvPr/>
            </p:nvPicPr>
            <p:blipFill>
              <a:blip r:embed="rId5"/>
              <a:stretch>
                <a:fillRect/>
              </a:stretch>
            </p:blipFill>
            <p:spPr>
              <a:xfrm>
                <a:off x="1515960" y="1513440"/>
                <a:ext cx="5861880" cy="4815720"/>
              </a:xfrm>
              <a:prstGeom prst="rect">
                <a:avLst/>
              </a:prstGeom>
            </p:spPr>
          </p:pic>
        </mc:Fallback>
      </mc:AlternateContent>
    </p:spTree>
    <p:extLst>
      <p:ext uri="{BB962C8B-B14F-4D97-AF65-F5344CB8AC3E}">
        <p14:creationId xmlns:p14="http://schemas.microsoft.com/office/powerpoint/2010/main" val="16276366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1780560" y="935640"/>
              <a:ext cx="8273160" cy="3887280"/>
            </p14:xfrm>
          </p:contentPart>
        </mc:Choice>
        <mc:Fallback xmlns="">
          <p:pic>
            <p:nvPicPr>
              <p:cNvPr id="2" name="Ink 1"/>
              <p:cNvPicPr/>
              <p:nvPr/>
            </p:nvPicPr>
            <p:blipFill>
              <a:blip r:embed="rId3"/>
              <a:stretch>
                <a:fillRect/>
              </a:stretch>
            </p:blipFill>
            <p:spPr>
              <a:xfrm>
                <a:off x="1770840" y="930240"/>
                <a:ext cx="8292600" cy="3898440"/>
              </a:xfrm>
              <a:prstGeom prst="rect">
                <a:avLst/>
              </a:prstGeom>
            </p:spPr>
          </p:pic>
        </mc:Fallback>
      </mc:AlternateContent>
    </p:spTree>
    <p:extLst>
      <p:ext uri="{BB962C8B-B14F-4D97-AF65-F5344CB8AC3E}">
        <p14:creationId xmlns:p14="http://schemas.microsoft.com/office/powerpoint/2010/main" val="269315287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95423" y="673395"/>
            <a:ext cx="10646735" cy="2729337"/>
          </a:xfrm>
          <a:prstGeom prst="rect">
            <a:avLst/>
          </a:prstGeom>
          <a:noFill/>
        </p:spPr>
        <p:txBody>
          <a:bodyPr wrap="square" rtlCol="0">
            <a:spAutoFit/>
          </a:bodyPr>
          <a:lstStyle/>
          <a:p>
            <a:pPr>
              <a:lnSpc>
                <a:spcPct val="120000"/>
              </a:lnSpc>
            </a:pPr>
            <a:r>
              <a:rPr lang="en-US" dirty="0" smtClean="0"/>
              <a:t>A company manufactures an assembly consisting of a frame, a shaft, and a ball bearing. The company manufactures the shafts and frames but purchases the ball bearings from a ball bearing manufacturer. Each shaft must be processed on a forging machine, a lathe, and grinder. These operations require 0.5 hours, 0.2 hours, and 0.3 hours per shaft, respectively. Each frame requires 0.8 hours on a forging machine, 0.1 hours on a drilling machine, 0.3 hours on a milling machine, and 0.5 hours on a grinder. The company has 5 lathes, 10 grinders, 20 forging machines, 3 drillers, and 6 millers. Assume that each machine operates a maximum of 2400 hours per year. Formulate the problem of finding the maximum number of assembled components that can be produced as a linear program.</a:t>
            </a:r>
            <a:endParaRPr lang="en-US" dirty="0"/>
          </a:p>
        </p:txBody>
      </p:sp>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603360" y="135360"/>
              <a:ext cx="11089800" cy="5844600"/>
            </p14:xfrm>
          </p:contentPart>
        </mc:Choice>
        <mc:Fallback xmlns="">
          <p:pic>
            <p:nvPicPr>
              <p:cNvPr id="2" name="Ink 1"/>
              <p:cNvPicPr/>
              <p:nvPr/>
            </p:nvPicPr>
            <p:blipFill>
              <a:blip r:embed="rId3"/>
              <a:stretch>
                <a:fillRect/>
              </a:stretch>
            </p:blipFill>
            <p:spPr>
              <a:xfrm>
                <a:off x="597240" y="126360"/>
                <a:ext cx="11103840" cy="58626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 name="Ink 2"/>
              <p14:cNvContentPartPr/>
              <p14:nvPr/>
            </p14:nvContentPartPr>
            <p14:xfrm>
              <a:off x="3615840" y="4373280"/>
              <a:ext cx="2601000" cy="300600"/>
            </p14:xfrm>
          </p:contentPart>
        </mc:Choice>
        <mc:Fallback xmlns="">
          <p:pic>
            <p:nvPicPr>
              <p:cNvPr id="3" name="Ink 2"/>
              <p:cNvPicPr/>
              <p:nvPr/>
            </p:nvPicPr>
            <p:blipFill>
              <a:blip r:embed="rId5"/>
              <a:stretch>
                <a:fillRect/>
              </a:stretch>
            </p:blipFill>
            <p:spPr>
              <a:xfrm>
                <a:off x="3610440" y="4365000"/>
                <a:ext cx="2610000" cy="315000"/>
              </a:xfrm>
              <a:prstGeom prst="rect">
                <a:avLst/>
              </a:prstGeom>
            </p:spPr>
          </p:pic>
        </mc:Fallback>
      </mc:AlternateContent>
    </p:spTree>
    <p:extLst>
      <p:ext uri="{BB962C8B-B14F-4D97-AF65-F5344CB8AC3E}">
        <p14:creationId xmlns:p14="http://schemas.microsoft.com/office/powerpoint/2010/main" val="9671265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p14="http://schemas.microsoft.com/office/powerpoint/2010/main">
        <mc:Choice Requires="p14">
          <p:contentPart p14:bwMode="auto" r:id="rId2">
            <p14:nvContentPartPr>
              <p14:cNvPr id="2" name="Ink 1"/>
              <p14:cNvContentPartPr/>
              <p14:nvPr/>
            </p14:nvContentPartPr>
            <p14:xfrm>
              <a:off x="758160" y="51840"/>
              <a:ext cx="11223360" cy="5190840"/>
            </p14:xfrm>
          </p:contentPart>
        </mc:Choice>
        <mc:Fallback xmlns="">
          <p:pic>
            <p:nvPicPr>
              <p:cNvPr id="2" name="Ink 1"/>
              <p:cNvPicPr/>
              <p:nvPr/>
            </p:nvPicPr>
            <p:blipFill>
              <a:blip r:embed="rId3"/>
              <a:stretch>
                <a:fillRect/>
              </a:stretch>
            </p:blipFill>
            <p:spPr>
              <a:xfrm>
                <a:off x="749880" y="45360"/>
                <a:ext cx="11237040" cy="520524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3" name="Ink 2"/>
              <p14:cNvContentPartPr/>
              <p14:nvPr/>
            </p14:nvContentPartPr>
            <p14:xfrm>
              <a:off x="3620880" y="3937320"/>
              <a:ext cx="9000" cy="19800"/>
            </p14:xfrm>
          </p:contentPart>
        </mc:Choice>
        <mc:Fallback xmlns="">
          <p:pic>
            <p:nvPicPr>
              <p:cNvPr id="3" name="Ink 2"/>
              <p:cNvPicPr/>
              <p:nvPr/>
            </p:nvPicPr>
            <p:blipFill>
              <a:blip r:embed="rId5"/>
              <a:stretch>
                <a:fillRect/>
              </a:stretch>
            </p:blipFill>
            <p:spPr>
              <a:xfrm>
                <a:off x="3618000" y="3934800"/>
                <a:ext cx="14400" cy="25200"/>
              </a:xfrm>
              <a:prstGeom prst="rect">
                <a:avLst/>
              </a:prstGeom>
            </p:spPr>
          </p:pic>
        </mc:Fallback>
      </mc:AlternateContent>
    </p:spTree>
    <p:extLst>
      <p:ext uri="{BB962C8B-B14F-4D97-AF65-F5344CB8AC3E}">
        <p14:creationId xmlns:p14="http://schemas.microsoft.com/office/powerpoint/2010/main" val="366461865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95423" y="673395"/>
            <a:ext cx="10646735" cy="4413516"/>
          </a:xfrm>
          <a:prstGeom prst="rect">
            <a:avLst/>
          </a:prstGeom>
          <a:noFill/>
        </p:spPr>
        <p:txBody>
          <a:bodyPr wrap="square" rtlCol="0">
            <a:spAutoFit/>
          </a:bodyPr>
          <a:lstStyle/>
          <a:p>
            <a:pPr>
              <a:lnSpc>
                <a:spcPct val="120000"/>
              </a:lnSpc>
            </a:pPr>
            <a:r>
              <a:rPr lang="en-US" dirty="0" smtClean="0"/>
              <a:t>A manufacturer of plastics is planning to blend a new product from four chemical compounds. These compounds are mainly composed of three elements A, B, and C. The composition and unit cost of these chemicals are shown below.</a:t>
            </a:r>
          </a:p>
          <a:p>
            <a:pPr>
              <a:lnSpc>
                <a:spcPct val="120000"/>
              </a:lnSpc>
            </a:pPr>
            <a:endParaRPr lang="en-US" dirty="0"/>
          </a:p>
          <a:p>
            <a:pPr>
              <a:lnSpc>
                <a:spcPct val="120000"/>
              </a:lnSpc>
            </a:pPr>
            <a:endParaRPr lang="en-US" dirty="0" smtClean="0"/>
          </a:p>
          <a:p>
            <a:pPr>
              <a:lnSpc>
                <a:spcPct val="120000"/>
              </a:lnSpc>
            </a:pPr>
            <a:endParaRPr lang="en-US" dirty="0"/>
          </a:p>
          <a:p>
            <a:pPr>
              <a:lnSpc>
                <a:spcPct val="120000"/>
              </a:lnSpc>
            </a:pPr>
            <a:endParaRPr lang="en-US" dirty="0" smtClean="0"/>
          </a:p>
          <a:p>
            <a:pPr>
              <a:lnSpc>
                <a:spcPct val="120000"/>
              </a:lnSpc>
            </a:pPr>
            <a:endParaRPr lang="en-US" dirty="0"/>
          </a:p>
          <a:p>
            <a:pPr>
              <a:lnSpc>
                <a:spcPct val="120000"/>
              </a:lnSpc>
            </a:pPr>
            <a:endParaRPr lang="en-US" dirty="0" smtClean="0"/>
          </a:p>
          <a:p>
            <a:pPr>
              <a:lnSpc>
                <a:spcPct val="120000"/>
              </a:lnSpc>
            </a:pPr>
            <a:endParaRPr lang="en-US" dirty="0"/>
          </a:p>
          <a:p>
            <a:pPr>
              <a:lnSpc>
                <a:spcPct val="120000"/>
              </a:lnSpc>
            </a:pPr>
            <a:r>
              <a:rPr lang="en-US" dirty="0" smtClean="0"/>
              <a:t>The new product consists of 20% element A, at least 30% element B, and at least 20% element C. Owing to side effects of compounds 1 and 2, they must not exceed 30% and 40% of the content of the new product. Formulate the problem of finding the least costly way of blending as a linear program.</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2731189453"/>
              </p:ext>
            </p:extLst>
          </p:nvPr>
        </p:nvGraphicFramePr>
        <p:xfrm>
          <a:off x="1630328" y="1768751"/>
          <a:ext cx="8409170" cy="1854200"/>
        </p:xfrm>
        <a:graphic>
          <a:graphicData uri="http://schemas.openxmlformats.org/drawingml/2006/table">
            <a:tbl>
              <a:tblPr firstRow="1" bandRow="1">
                <a:tableStyleId>{073A0DAA-6AF3-43AB-8588-CEC1D06C72B9}</a:tableStyleId>
              </a:tblPr>
              <a:tblGrid>
                <a:gridCol w="2310807"/>
                <a:gridCol w="1467293"/>
                <a:gridCol w="1609060"/>
                <a:gridCol w="1481470"/>
                <a:gridCol w="1540540"/>
              </a:tblGrid>
              <a:tr h="370840">
                <a:tc>
                  <a:txBody>
                    <a:bodyPr/>
                    <a:lstStyle/>
                    <a:p>
                      <a:pPr algn="ctr"/>
                      <a:r>
                        <a:rPr lang="en-US" dirty="0" smtClean="0"/>
                        <a:t>Chemical Compound</a:t>
                      </a:r>
                      <a:endParaRPr lang="en-US" dirty="0"/>
                    </a:p>
                  </a:txBody>
                  <a:tcPr/>
                </a:tc>
                <a:tc>
                  <a:txBody>
                    <a:bodyPr/>
                    <a:lstStyle/>
                    <a:p>
                      <a:pPr algn="ctr"/>
                      <a:r>
                        <a:rPr lang="en-US" dirty="0" smtClean="0"/>
                        <a:t>1</a:t>
                      </a:r>
                      <a:endParaRPr lang="en-US" dirty="0"/>
                    </a:p>
                  </a:txBody>
                  <a:tcPr/>
                </a:tc>
                <a:tc>
                  <a:txBody>
                    <a:bodyPr/>
                    <a:lstStyle/>
                    <a:p>
                      <a:pPr algn="ctr"/>
                      <a:r>
                        <a:rPr lang="en-US" dirty="0" smtClean="0"/>
                        <a:t>2</a:t>
                      </a:r>
                      <a:endParaRPr lang="en-US" dirty="0"/>
                    </a:p>
                  </a:txBody>
                  <a:tcPr/>
                </a:tc>
                <a:tc>
                  <a:txBody>
                    <a:bodyPr/>
                    <a:lstStyle/>
                    <a:p>
                      <a:pPr algn="ctr"/>
                      <a:r>
                        <a:rPr lang="en-US" dirty="0" smtClean="0"/>
                        <a:t>3</a:t>
                      </a:r>
                      <a:endParaRPr lang="en-US" dirty="0"/>
                    </a:p>
                  </a:txBody>
                  <a:tcPr/>
                </a:tc>
                <a:tc>
                  <a:txBody>
                    <a:bodyPr/>
                    <a:lstStyle/>
                    <a:p>
                      <a:pPr algn="ctr"/>
                      <a:r>
                        <a:rPr lang="en-US" dirty="0" smtClean="0"/>
                        <a:t>4</a:t>
                      </a:r>
                      <a:endParaRPr lang="en-US" dirty="0"/>
                    </a:p>
                  </a:txBody>
                  <a:tcPr/>
                </a:tc>
              </a:tr>
              <a:tr h="370840">
                <a:tc>
                  <a:txBody>
                    <a:bodyPr/>
                    <a:lstStyle/>
                    <a:p>
                      <a:pPr algn="ctr"/>
                      <a:r>
                        <a:rPr lang="en-US" b="1" dirty="0" smtClean="0"/>
                        <a:t>% of A</a:t>
                      </a:r>
                      <a:endParaRPr lang="en-US" b="1" dirty="0"/>
                    </a:p>
                  </a:txBody>
                  <a:tcPr/>
                </a:tc>
                <a:tc>
                  <a:txBody>
                    <a:bodyPr/>
                    <a:lstStyle/>
                    <a:p>
                      <a:pPr algn="ctr"/>
                      <a:r>
                        <a:rPr lang="en-US" dirty="0" smtClean="0"/>
                        <a:t>30</a:t>
                      </a:r>
                      <a:endParaRPr lang="en-US" dirty="0"/>
                    </a:p>
                  </a:txBody>
                  <a:tcPr/>
                </a:tc>
                <a:tc>
                  <a:txBody>
                    <a:bodyPr/>
                    <a:lstStyle/>
                    <a:p>
                      <a:pPr algn="ctr"/>
                      <a:r>
                        <a:rPr lang="en-US" dirty="0" smtClean="0"/>
                        <a:t>20</a:t>
                      </a:r>
                      <a:endParaRPr lang="en-US" dirty="0"/>
                    </a:p>
                  </a:txBody>
                  <a:tcPr/>
                </a:tc>
                <a:tc>
                  <a:txBody>
                    <a:bodyPr/>
                    <a:lstStyle/>
                    <a:p>
                      <a:pPr algn="ctr"/>
                      <a:r>
                        <a:rPr lang="en-US" dirty="0" smtClean="0"/>
                        <a:t>40</a:t>
                      </a:r>
                      <a:endParaRPr lang="en-US" dirty="0"/>
                    </a:p>
                  </a:txBody>
                  <a:tcPr/>
                </a:tc>
                <a:tc>
                  <a:txBody>
                    <a:bodyPr/>
                    <a:lstStyle/>
                    <a:p>
                      <a:pPr algn="ctr"/>
                      <a:r>
                        <a:rPr lang="en-US" dirty="0" smtClean="0"/>
                        <a:t>20</a:t>
                      </a:r>
                      <a:endParaRPr lang="en-US" dirty="0"/>
                    </a:p>
                  </a:txBody>
                  <a:tcPr/>
                </a:tc>
              </a:tr>
              <a:tr h="370840">
                <a:tc>
                  <a:txBody>
                    <a:bodyPr/>
                    <a:lstStyle/>
                    <a:p>
                      <a:pPr algn="ctr"/>
                      <a:r>
                        <a:rPr lang="en-US" b="1" dirty="0" smtClean="0"/>
                        <a:t>% of B</a:t>
                      </a:r>
                    </a:p>
                  </a:txBody>
                  <a:tcPr/>
                </a:tc>
                <a:tc>
                  <a:txBody>
                    <a:bodyPr/>
                    <a:lstStyle/>
                    <a:p>
                      <a:pPr algn="ctr"/>
                      <a:r>
                        <a:rPr lang="en-US" dirty="0" smtClean="0"/>
                        <a:t>20</a:t>
                      </a:r>
                      <a:endParaRPr lang="en-US" dirty="0"/>
                    </a:p>
                  </a:txBody>
                  <a:tcPr/>
                </a:tc>
                <a:tc>
                  <a:txBody>
                    <a:bodyPr/>
                    <a:lstStyle/>
                    <a:p>
                      <a:pPr algn="ctr"/>
                      <a:r>
                        <a:rPr lang="en-US" dirty="0" smtClean="0"/>
                        <a:t>60</a:t>
                      </a:r>
                      <a:endParaRPr lang="en-US" dirty="0"/>
                    </a:p>
                  </a:txBody>
                  <a:tcPr/>
                </a:tc>
                <a:tc>
                  <a:txBody>
                    <a:bodyPr/>
                    <a:lstStyle/>
                    <a:p>
                      <a:pPr algn="ctr"/>
                      <a:r>
                        <a:rPr lang="en-US" dirty="0" smtClean="0"/>
                        <a:t>30</a:t>
                      </a:r>
                      <a:endParaRPr lang="en-US" dirty="0"/>
                    </a:p>
                  </a:txBody>
                  <a:tcPr/>
                </a:tc>
                <a:tc>
                  <a:txBody>
                    <a:bodyPr/>
                    <a:lstStyle/>
                    <a:p>
                      <a:pPr algn="ctr"/>
                      <a:r>
                        <a:rPr lang="en-US" dirty="0" smtClean="0"/>
                        <a:t>40</a:t>
                      </a:r>
                      <a:endParaRPr lang="en-US" dirty="0"/>
                    </a:p>
                  </a:txBody>
                  <a:tcPr/>
                </a:tc>
              </a:tr>
              <a:tr h="370840">
                <a:tc>
                  <a:txBody>
                    <a:bodyPr/>
                    <a:lstStyle/>
                    <a:p>
                      <a:pPr algn="ctr"/>
                      <a:r>
                        <a:rPr lang="en-US" b="1" dirty="0" smtClean="0"/>
                        <a:t>% of C</a:t>
                      </a:r>
                    </a:p>
                  </a:txBody>
                  <a:tcPr/>
                </a:tc>
                <a:tc>
                  <a:txBody>
                    <a:bodyPr/>
                    <a:lstStyle/>
                    <a:p>
                      <a:pPr algn="ctr"/>
                      <a:r>
                        <a:rPr lang="en-US" dirty="0" smtClean="0"/>
                        <a:t>40</a:t>
                      </a:r>
                      <a:endParaRPr lang="en-US" dirty="0"/>
                    </a:p>
                  </a:txBody>
                  <a:tcPr/>
                </a:tc>
                <a:tc>
                  <a:txBody>
                    <a:bodyPr/>
                    <a:lstStyle/>
                    <a:p>
                      <a:pPr algn="ctr"/>
                      <a:r>
                        <a:rPr lang="en-US" dirty="0" smtClean="0"/>
                        <a:t>15</a:t>
                      </a:r>
                      <a:endParaRPr lang="en-US" dirty="0"/>
                    </a:p>
                  </a:txBody>
                  <a:tcPr/>
                </a:tc>
                <a:tc>
                  <a:txBody>
                    <a:bodyPr/>
                    <a:lstStyle/>
                    <a:p>
                      <a:pPr algn="ctr"/>
                      <a:r>
                        <a:rPr lang="en-US" dirty="0" smtClean="0"/>
                        <a:t>25</a:t>
                      </a:r>
                      <a:endParaRPr lang="en-US" dirty="0"/>
                    </a:p>
                  </a:txBody>
                  <a:tcPr/>
                </a:tc>
                <a:tc>
                  <a:txBody>
                    <a:bodyPr/>
                    <a:lstStyle/>
                    <a:p>
                      <a:pPr algn="ctr"/>
                      <a:r>
                        <a:rPr lang="en-US" dirty="0" smtClean="0"/>
                        <a:t>30</a:t>
                      </a:r>
                      <a:endParaRPr lang="en-US" dirty="0"/>
                    </a:p>
                  </a:txBody>
                  <a:tcPr/>
                </a:tc>
              </a:tr>
              <a:tr h="370840">
                <a:tc>
                  <a:txBody>
                    <a:bodyPr/>
                    <a:lstStyle/>
                    <a:p>
                      <a:pPr algn="ctr"/>
                      <a:r>
                        <a:rPr lang="en-US" b="1" dirty="0" smtClean="0"/>
                        <a:t>Cost/kilogram</a:t>
                      </a:r>
                    </a:p>
                  </a:txBody>
                  <a:tcPr/>
                </a:tc>
                <a:tc>
                  <a:txBody>
                    <a:bodyPr/>
                    <a:lstStyle/>
                    <a:p>
                      <a:pPr algn="ctr"/>
                      <a:r>
                        <a:rPr lang="en-US" dirty="0" smtClean="0"/>
                        <a:t>20</a:t>
                      </a:r>
                      <a:endParaRPr lang="en-US" dirty="0"/>
                    </a:p>
                  </a:txBody>
                  <a:tcPr/>
                </a:tc>
                <a:tc>
                  <a:txBody>
                    <a:bodyPr/>
                    <a:lstStyle/>
                    <a:p>
                      <a:pPr algn="ctr"/>
                      <a:r>
                        <a:rPr lang="en-US" dirty="0" smtClean="0"/>
                        <a:t>30</a:t>
                      </a:r>
                      <a:endParaRPr lang="en-US" dirty="0"/>
                    </a:p>
                  </a:txBody>
                  <a:tcPr/>
                </a:tc>
                <a:tc>
                  <a:txBody>
                    <a:bodyPr/>
                    <a:lstStyle/>
                    <a:p>
                      <a:pPr algn="ctr"/>
                      <a:r>
                        <a:rPr lang="en-US" dirty="0" smtClean="0"/>
                        <a:t>20</a:t>
                      </a:r>
                      <a:endParaRPr lang="en-US" dirty="0"/>
                    </a:p>
                  </a:txBody>
                  <a:tcPr/>
                </a:tc>
                <a:tc>
                  <a:txBody>
                    <a:bodyPr/>
                    <a:lstStyle/>
                    <a:p>
                      <a:pPr algn="ctr"/>
                      <a:r>
                        <a:rPr lang="en-US" dirty="0" smtClean="0"/>
                        <a:t>15</a:t>
                      </a:r>
                      <a:endParaRPr lang="en-US" dirty="0"/>
                    </a:p>
                  </a:txBody>
                  <a:tcPr/>
                </a:tc>
              </a:tr>
            </a:tbl>
          </a:graphicData>
        </a:graphic>
      </p:graphicFrame>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979200" y="642240"/>
              <a:ext cx="10422000" cy="6055560"/>
            </p14:xfrm>
          </p:contentPart>
        </mc:Choice>
        <mc:Fallback>
          <p:pic>
            <p:nvPicPr>
              <p:cNvPr id="5" name="Ink 4"/>
              <p:cNvPicPr/>
              <p:nvPr/>
            </p:nvPicPr>
            <p:blipFill>
              <a:blip r:embed="rId3"/>
              <a:stretch>
                <a:fillRect/>
              </a:stretch>
            </p:blipFill>
            <p:spPr>
              <a:xfrm>
                <a:off x="970560" y="636480"/>
                <a:ext cx="10437840" cy="6072120"/>
              </a:xfrm>
              <a:prstGeom prst="rect">
                <a:avLst/>
              </a:prstGeom>
            </p:spPr>
          </p:pic>
        </mc:Fallback>
      </mc:AlternateContent>
    </p:spTree>
    <p:extLst>
      <p:ext uri="{BB962C8B-B14F-4D97-AF65-F5344CB8AC3E}">
        <p14:creationId xmlns:p14="http://schemas.microsoft.com/office/powerpoint/2010/main" val="285007840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2302560" y="450360"/>
              <a:ext cx="6101280" cy="348120"/>
            </p14:xfrm>
          </p:contentPart>
        </mc:Choice>
        <mc:Fallback>
          <p:pic>
            <p:nvPicPr>
              <p:cNvPr id="2" name="Ink 1"/>
              <p:cNvPicPr/>
              <p:nvPr/>
            </p:nvPicPr>
            <p:blipFill>
              <a:blip r:embed="rId3"/>
              <a:stretch>
                <a:fillRect/>
              </a:stretch>
            </p:blipFill>
            <p:spPr>
              <a:xfrm>
                <a:off x="2296080" y="442080"/>
                <a:ext cx="6113160" cy="363240"/>
              </a:xfrm>
              <a:prstGeom prst="rect">
                <a:avLst/>
              </a:prstGeom>
            </p:spPr>
          </p:pic>
        </mc:Fallback>
      </mc:AlternateContent>
      <mc:AlternateContent xmlns:mc="http://schemas.openxmlformats.org/markup-compatibility/2006">
        <mc:Choice xmlns:p14="http://schemas.microsoft.com/office/powerpoint/2010/main" Requires="p14">
          <p:contentPart p14:bwMode="auto" r:id="rId4">
            <p14:nvContentPartPr>
              <p14:cNvPr id="3" name="Ink 2"/>
              <p14:cNvContentPartPr/>
              <p14:nvPr/>
            </p14:nvContentPartPr>
            <p14:xfrm>
              <a:off x="1434960" y="1371600"/>
              <a:ext cx="10134000" cy="3628440"/>
            </p14:xfrm>
          </p:contentPart>
        </mc:Choice>
        <mc:Fallback>
          <p:pic>
            <p:nvPicPr>
              <p:cNvPr id="3" name="Ink 2"/>
              <p:cNvPicPr/>
              <p:nvPr/>
            </p:nvPicPr>
            <p:blipFill>
              <a:blip r:embed="rId5"/>
              <a:stretch>
                <a:fillRect/>
              </a:stretch>
            </p:blipFill>
            <p:spPr>
              <a:xfrm>
                <a:off x="1425240" y="1362600"/>
                <a:ext cx="10149480" cy="3643560"/>
              </a:xfrm>
              <a:prstGeom prst="rect">
                <a:avLst/>
              </a:prstGeom>
            </p:spPr>
          </p:pic>
        </mc:Fallback>
      </mc:AlternateContent>
    </p:spTree>
    <p:extLst>
      <p:ext uri="{BB962C8B-B14F-4D97-AF65-F5344CB8AC3E}">
        <p14:creationId xmlns:p14="http://schemas.microsoft.com/office/powerpoint/2010/main" val="86437874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95423" y="673395"/>
            <a:ext cx="10646735" cy="4723729"/>
          </a:xfrm>
          <a:prstGeom prst="rect">
            <a:avLst/>
          </a:prstGeom>
          <a:noFill/>
        </p:spPr>
        <p:txBody>
          <a:bodyPr wrap="square" rtlCol="0">
            <a:spAutoFit/>
          </a:bodyPr>
          <a:lstStyle/>
          <a:p>
            <a:pPr>
              <a:lnSpc>
                <a:spcPct val="120000"/>
              </a:lnSpc>
            </a:pPr>
            <a:r>
              <a:rPr lang="en-US" dirty="0" smtClean="0"/>
              <a:t>A steel manufacturer produces four sizes of I beams: small, medium, large, and extra large                       . These beams can be produced on any one of three machine types: A, B, and C. The lengths in feet of the I beams that can be produced on the machines per hour are summarized below.</a:t>
            </a:r>
          </a:p>
          <a:p>
            <a:pPr>
              <a:lnSpc>
                <a:spcPct val="120000"/>
              </a:lnSpc>
            </a:pPr>
            <a:endParaRPr lang="en-US" dirty="0"/>
          </a:p>
          <a:p>
            <a:pPr>
              <a:lnSpc>
                <a:spcPct val="120000"/>
              </a:lnSpc>
            </a:pPr>
            <a:endParaRPr lang="en-US" dirty="0" smtClean="0"/>
          </a:p>
          <a:p>
            <a:pPr>
              <a:lnSpc>
                <a:spcPct val="120000"/>
              </a:lnSpc>
            </a:pPr>
            <a:endParaRPr lang="en-US" dirty="0"/>
          </a:p>
          <a:p>
            <a:pPr>
              <a:lnSpc>
                <a:spcPct val="120000"/>
              </a:lnSpc>
            </a:pPr>
            <a:endParaRPr lang="en-US" dirty="0" smtClean="0"/>
          </a:p>
          <a:p>
            <a:pPr>
              <a:lnSpc>
                <a:spcPct val="120000"/>
              </a:lnSpc>
            </a:pPr>
            <a:endParaRPr lang="en-US" dirty="0"/>
          </a:p>
          <a:p>
            <a:pPr>
              <a:lnSpc>
                <a:spcPct val="120000"/>
              </a:lnSpc>
            </a:pPr>
            <a:endParaRPr lang="en-US" dirty="0" smtClean="0"/>
          </a:p>
          <a:p>
            <a:pPr>
              <a:lnSpc>
                <a:spcPct val="120000"/>
              </a:lnSpc>
            </a:pPr>
            <a:endParaRPr lang="en-US" dirty="0"/>
          </a:p>
          <a:p>
            <a:pPr>
              <a:lnSpc>
                <a:spcPct val="120000"/>
              </a:lnSpc>
            </a:pPr>
            <a:endParaRPr lang="en-US" dirty="0" smtClean="0"/>
          </a:p>
          <a:p>
            <a:pPr>
              <a:lnSpc>
                <a:spcPct val="120000"/>
              </a:lnSpc>
            </a:pPr>
            <a:r>
              <a:rPr lang="en-US" dirty="0" smtClean="0"/>
              <a:t>Assume that each machine can be used up to 50 hours per week and that the hourly operating costs of these machines are respectively $30, $50, and $80. Further suppose that 10,000, 8,000, 6,000, and 6,000 feet of the different-size I beams are required weekly. Formulate the machine scheduling problem as a linear program.</a:t>
            </a:r>
            <a:endParaRPr lang="en-US" dirty="0" smtClean="0"/>
          </a:p>
        </p:txBody>
      </p:sp>
      <p:pic>
        <p:nvPicPr>
          <p:cNvPr id="1028" name="Picture 4" descr="What Is an I Beam and What Are Its 3 Advantages? - Yena Engineeri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205999" y="616689"/>
            <a:ext cx="897219" cy="44861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Table 4"/>
          <p:cNvGraphicFramePr>
            <a:graphicFrameLocks noGrp="1"/>
          </p:cNvGraphicFramePr>
          <p:nvPr>
            <p:extLst>
              <p:ext uri="{D42A27DB-BD31-4B8C-83A1-F6EECF244321}">
                <p14:modId xmlns:p14="http://schemas.microsoft.com/office/powerpoint/2010/main" val="2512642087"/>
              </p:ext>
            </p:extLst>
          </p:nvPr>
        </p:nvGraphicFramePr>
        <p:xfrm>
          <a:off x="2484475" y="1882166"/>
          <a:ext cx="6868630" cy="2225040"/>
        </p:xfrm>
        <a:graphic>
          <a:graphicData uri="http://schemas.openxmlformats.org/drawingml/2006/table">
            <a:tbl>
              <a:tblPr firstRow="1" bandRow="1">
                <a:tableStyleId>{073A0DAA-6AF3-43AB-8588-CEC1D06C72B9}</a:tableStyleId>
              </a:tblPr>
              <a:tblGrid>
                <a:gridCol w="2310807"/>
                <a:gridCol w="1467293"/>
                <a:gridCol w="1609060"/>
                <a:gridCol w="1481470"/>
              </a:tblGrid>
              <a:tr h="370840">
                <a:tc>
                  <a:txBody>
                    <a:bodyPr/>
                    <a:lstStyle/>
                    <a:p>
                      <a:pPr algn="ctr"/>
                      <a:endParaRPr lang="en-US" dirty="0"/>
                    </a:p>
                  </a:txBody>
                  <a:tcPr/>
                </a:tc>
                <a:tc gridSpan="3">
                  <a:txBody>
                    <a:bodyPr/>
                    <a:lstStyle/>
                    <a:p>
                      <a:pPr algn="ctr"/>
                      <a:r>
                        <a:rPr lang="en-US" dirty="0" smtClean="0"/>
                        <a:t>Machine</a:t>
                      </a:r>
                      <a:endParaRPr lang="en-US" dirty="0"/>
                    </a:p>
                  </a:txBody>
                  <a:tcPr/>
                </a:tc>
                <a:tc hMerge="1">
                  <a:txBody>
                    <a:bodyPr/>
                    <a:lstStyle/>
                    <a:p>
                      <a:pPr algn="ctr"/>
                      <a:endParaRPr lang="en-US" dirty="0"/>
                    </a:p>
                  </a:txBody>
                  <a:tcPr/>
                </a:tc>
                <a:tc hMerge="1">
                  <a:txBody>
                    <a:bodyPr/>
                    <a:lstStyle/>
                    <a:p>
                      <a:pPr algn="ctr"/>
                      <a:endParaRPr lang="en-US" dirty="0"/>
                    </a:p>
                  </a:txBody>
                  <a:tcPr/>
                </a:tc>
              </a:tr>
              <a:tr h="370840">
                <a:tc>
                  <a:txBody>
                    <a:bodyPr/>
                    <a:lstStyle/>
                    <a:p>
                      <a:pPr algn="ctr"/>
                      <a:r>
                        <a:rPr lang="en-US" b="1" dirty="0" smtClean="0">
                          <a:solidFill>
                            <a:schemeClr val="bg1"/>
                          </a:solidFill>
                        </a:rPr>
                        <a:t>Beam</a:t>
                      </a:r>
                      <a:endParaRPr lang="en-US" b="1" dirty="0">
                        <a:solidFill>
                          <a:schemeClr val="bg1"/>
                        </a:solidFill>
                      </a:endParaRPr>
                    </a:p>
                  </a:txBody>
                  <a:tcPr>
                    <a:solidFill>
                      <a:schemeClr val="tx1"/>
                    </a:solidFill>
                  </a:tcPr>
                </a:tc>
                <a:tc>
                  <a:txBody>
                    <a:bodyPr/>
                    <a:lstStyle/>
                    <a:p>
                      <a:pPr algn="ctr"/>
                      <a:r>
                        <a:rPr lang="en-US" b="1" dirty="0" smtClean="0">
                          <a:solidFill>
                            <a:schemeClr val="bg1"/>
                          </a:solidFill>
                        </a:rPr>
                        <a:t>A</a:t>
                      </a:r>
                      <a:endParaRPr lang="en-US" b="1" dirty="0">
                        <a:solidFill>
                          <a:schemeClr val="bg1"/>
                        </a:solidFill>
                      </a:endParaRPr>
                    </a:p>
                  </a:txBody>
                  <a:tcPr>
                    <a:solidFill>
                      <a:schemeClr val="tx1"/>
                    </a:solidFill>
                  </a:tcPr>
                </a:tc>
                <a:tc>
                  <a:txBody>
                    <a:bodyPr/>
                    <a:lstStyle/>
                    <a:p>
                      <a:pPr algn="ctr"/>
                      <a:r>
                        <a:rPr lang="en-US" b="1" dirty="0" smtClean="0">
                          <a:solidFill>
                            <a:schemeClr val="bg1"/>
                          </a:solidFill>
                        </a:rPr>
                        <a:t>B</a:t>
                      </a:r>
                      <a:endParaRPr lang="en-US" b="1" dirty="0">
                        <a:solidFill>
                          <a:schemeClr val="bg1"/>
                        </a:solidFill>
                      </a:endParaRPr>
                    </a:p>
                  </a:txBody>
                  <a:tcPr>
                    <a:solidFill>
                      <a:schemeClr val="tx1"/>
                    </a:solidFill>
                  </a:tcPr>
                </a:tc>
                <a:tc>
                  <a:txBody>
                    <a:bodyPr/>
                    <a:lstStyle/>
                    <a:p>
                      <a:pPr algn="ctr"/>
                      <a:r>
                        <a:rPr lang="en-US" b="1" dirty="0" smtClean="0">
                          <a:solidFill>
                            <a:schemeClr val="bg1"/>
                          </a:solidFill>
                        </a:rPr>
                        <a:t>C</a:t>
                      </a:r>
                      <a:endParaRPr lang="en-US" b="1" dirty="0">
                        <a:solidFill>
                          <a:schemeClr val="bg1"/>
                        </a:solidFill>
                      </a:endParaRPr>
                    </a:p>
                  </a:txBody>
                  <a:tcPr>
                    <a:solidFill>
                      <a:schemeClr val="tx1"/>
                    </a:solidFill>
                  </a:tcPr>
                </a:tc>
              </a:tr>
              <a:tr h="370840">
                <a:tc>
                  <a:txBody>
                    <a:bodyPr/>
                    <a:lstStyle/>
                    <a:p>
                      <a:pPr algn="ctr"/>
                      <a:r>
                        <a:rPr lang="en-US" b="1" dirty="0" smtClean="0"/>
                        <a:t>Small</a:t>
                      </a:r>
                      <a:endParaRPr lang="en-US" b="1" dirty="0"/>
                    </a:p>
                  </a:txBody>
                  <a:tcPr/>
                </a:tc>
                <a:tc>
                  <a:txBody>
                    <a:bodyPr/>
                    <a:lstStyle/>
                    <a:p>
                      <a:pPr algn="ctr"/>
                      <a:r>
                        <a:rPr lang="en-US" dirty="0" smtClean="0"/>
                        <a:t>300</a:t>
                      </a:r>
                      <a:endParaRPr lang="en-US" dirty="0"/>
                    </a:p>
                  </a:txBody>
                  <a:tcPr/>
                </a:tc>
                <a:tc>
                  <a:txBody>
                    <a:bodyPr/>
                    <a:lstStyle/>
                    <a:p>
                      <a:pPr algn="ctr"/>
                      <a:r>
                        <a:rPr lang="en-US" dirty="0" smtClean="0"/>
                        <a:t>600</a:t>
                      </a:r>
                      <a:endParaRPr lang="en-US" dirty="0"/>
                    </a:p>
                  </a:txBody>
                  <a:tcPr/>
                </a:tc>
                <a:tc>
                  <a:txBody>
                    <a:bodyPr/>
                    <a:lstStyle/>
                    <a:p>
                      <a:pPr algn="ctr"/>
                      <a:r>
                        <a:rPr lang="en-US" dirty="0" smtClean="0"/>
                        <a:t>800</a:t>
                      </a:r>
                      <a:endParaRPr lang="en-US" dirty="0"/>
                    </a:p>
                  </a:txBody>
                  <a:tcPr/>
                </a:tc>
              </a:tr>
              <a:tr h="370840">
                <a:tc>
                  <a:txBody>
                    <a:bodyPr/>
                    <a:lstStyle/>
                    <a:p>
                      <a:pPr algn="ctr"/>
                      <a:r>
                        <a:rPr lang="en-US" b="1" dirty="0" smtClean="0"/>
                        <a:t>Medium</a:t>
                      </a:r>
                      <a:endParaRPr lang="en-US" b="1" dirty="0" smtClean="0"/>
                    </a:p>
                  </a:txBody>
                  <a:tcPr/>
                </a:tc>
                <a:tc>
                  <a:txBody>
                    <a:bodyPr/>
                    <a:lstStyle/>
                    <a:p>
                      <a:pPr algn="ctr"/>
                      <a:r>
                        <a:rPr lang="en-US" dirty="0" smtClean="0"/>
                        <a:t>250</a:t>
                      </a:r>
                      <a:endParaRPr lang="en-US" dirty="0"/>
                    </a:p>
                  </a:txBody>
                  <a:tcPr/>
                </a:tc>
                <a:tc>
                  <a:txBody>
                    <a:bodyPr/>
                    <a:lstStyle/>
                    <a:p>
                      <a:pPr algn="ctr"/>
                      <a:r>
                        <a:rPr lang="en-US" dirty="0" smtClean="0"/>
                        <a:t>400</a:t>
                      </a:r>
                      <a:endParaRPr lang="en-US" dirty="0"/>
                    </a:p>
                  </a:txBody>
                  <a:tcPr/>
                </a:tc>
                <a:tc>
                  <a:txBody>
                    <a:bodyPr/>
                    <a:lstStyle/>
                    <a:p>
                      <a:pPr algn="ctr"/>
                      <a:r>
                        <a:rPr lang="en-US" dirty="0" smtClean="0"/>
                        <a:t>700</a:t>
                      </a:r>
                      <a:endParaRPr lang="en-US" dirty="0"/>
                    </a:p>
                  </a:txBody>
                  <a:tcPr/>
                </a:tc>
              </a:tr>
              <a:tr h="370840">
                <a:tc>
                  <a:txBody>
                    <a:bodyPr/>
                    <a:lstStyle/>
                    <a:p>
                      <a:pPr algn="ctr"/>
                      <a:r>
                        <a:rPr lang="en-US" b="1" dirty="0" smtClean="0"/>
                        <a:t>Large</a:t>
                      </a:r>
                      <a:endParaRPr lang="en-US" b="1" dirty="0" smtClean="0"/>
                    </a:p>
                  </a:txBody>
                  <a:tcPr/>
                </a:tc>
                <a:tc>
                  <a:txBody>
                    <a:bodyPr/>
                    <a:lstStyle/>
                    <a:p>
                      <a:pPr algn="ctr"/>
                      <a:r>
                        <a:rPr lang="en-US" dirty="0" smtClean="0"/>
                        <a:t>200</a:t>
                      </a:r>
                      <a:endParaRPr lang="en-US" dirty="0"/>
                    </a:p>
                  </a:txBody>
                  <a:tcPr/>
                </a:tc>
                <a:tc>
                  <a:txBody>
                    <a:bodyPr/>
                    <a:lstStyle/>
                    <a:p>
                      <a:pPr algn="ctr"/>
                      <a:r>
                        <a:rPr lang="en-US" dirty="0" smtClean="0"/>
                        <a:t>350</a:t>
                      </a:r>
                      <a:endParaRPr lang="en-US" dirty="0"/>
                    </a:p>
                  </a:txBody>
                  <a:tcPr/>
                </a:tc>
                <a:tc>
                  <a:txBody>
                    <a:bodyPr/>
                    <a:lstStyle/>
                    <a:p>
                      <a:pPr algn="ctr"/>
                      <a:r>
                        <a:rPr lang="en-US" dirty="0" smtClean="0"/>
                        <a:t>600</a:t>
                      </a:r>
                      <a:endParaRPr lang="en-US" dirty="0"/>
                    </a:p>
                  </a:txBody>
                  <a:tcPr/>
                </a:tc>
              </a:tr>
              <a:tr h="370840">
                <a:tc>
                  <a:txBody>
                    <a:bodyPr/>
                    <a:lstStyle/>
                    <a:p>
                      <a:pPr algn="ctr"/>
                      <a:r>
                        <a:rPr lang="en-US" b="1" dirty="0" smtClean="0"/>
                        <a:t>Extra Large</a:t>
                      </a:r>
                      <a:endParaRPr lang="en-US" b="1" dirty="0" smtClean="0"/>
                    </a:p>
                  </a:txBody>
                  <a:tcPr/>
                </a:tc>
                <a:tc>
                  <a:txBody>
                    <a:bodyPr/>
                    <a:lstStyle/>
                    <a:p>
                      <a:pPr algn="ctr"/>
                      <a:r>
                        <a:rPr lang="en-US" dirty="0" smtClean="0"/>
                        <a:t>100</a:t>
                      </a:r>
                      <a:endParaRPr lang="en-US" dirty="0"/>
                    </a:p>
                  </a:txBody>
                  <a:tcPr/>
                </a:tc>
                <a:tc>
                  <a:txBody>
                    <a:bodyPr/>
                    <a:lstStyle/>
                    <a:p>
                      <a:pPr algn="ctr"/>
                      <a:r>
                        <a:rPr lang="en-US" dirty="0" smtClean="0"/>
                        <a:t>200</a:t>
                      </a:r>
                      <a:endParaRPr lang="en-US" dirty="0"/>
                    </a:p>
                  </a:txBody>
                  <a:tcPr/>
                </a:tc>
                <a:tc>
                  <a:txBody>
                    <a:bodyPr/>
                    <a:lstStyle/>
                    <a:p>
                      <a:pPr algn="ctr"/>
                      <a:r>
                        <a:rPr lang="en-US" dirty="0" smtClean="0"/>
                        <a:t>300</a:t>
                      </a:r>
                      <a:endParaRPr lang="en-US" dirty="0"/>
                    </a:p>
                  </a:txBody>
                  <a:tcPr/>
                </a:tc>
              </a:tr>
            </a:tbl>
          </a:graphicData>
        </a:graphic>
      </p:graphicFrame>
      <mc:AlternateContent xmlns:mc="http://schemas.openxmlformats.org/markup-compatibility/2006">
        <mc:Choice xmlns:p14="http://schemas.microsoft.com/office/powerpoint/2010/main" Requires="p14">
          <p:contentPart p14:bwMode="auto" r:id="rId3">
            <p14:nvContentPartPr>
              <p14:cNvPr id="3" name="Ink 2"/>
              <p14:cNvContentPartPr/>
              <p14:nvPr/>
            </p14:nvContentPartPr>
            <p14:xfrm>
              <a:off x="1472040" y="618480"/>
              <a:ext cx="9788040" cy="4046400"/>
            </p14:xfrm>
          </p:contentPart>
        </mc:Choice>
        <mc:Fallback>
          <p:pic>
            <p:nvPicPr>
              <p:cNvPr id="3" name="Ink 2"/>
              <p:cNvPicPr/>
              <p:nvPr/>
            </p:nvPicPr>
            <p:blipFill>
              <a:blip r:embed="rId4"/>
              <a:stretch>
                <a:fillRect/>
              </a:stretch>
            </p:blipFill>
            <p:spPr>
              <a:xfrm>
                <a:off x="1466640" y="613080"/>
                <a:ext cx="9797400" cy="4055760"/>
              </a:xfrm>
              <a:prstGeom prst="rect">
                <a:avLst/>
              </a:prstGeom>
            </p:spPr>
          </p:pic>
        </mc:Fallback>
      </mc:AlternateContent>
      <mc:AlternateContent xmlns:mc="http://schemas.openxmlformats.org/markup-compatibility/2006">
        <mc:Choice xmlns:p14="http://schemas.microsoft.com/office/powerpoint/2010/main" Requires="p14">
          <p:contentPart p14:bwMode="auto" r:id="rId5">
            <p14:nvContentPartPr>
              <p14:cNvPr id="4" name="Ink 3"/>
              <p14:cNvContentPartPr/>
              <p14:nvPr/>
            </p14:nvContentPartPr>
            <p14:xfrm>
              <a:off x="3134520" y="1272240"/>
              <a:ext cx="5803920" cy="3834000"/>
            </p14:xfrm>
          </p:contentPart>
        </mc:Choice>
        <mc:Fallback>
          <p:pic>
            <p:nvPicPr>
              <p:cNvPr id="4" name="Ink 3"/>
              <p:cNvPicPr/>
              <p:nvPr/>
            </p:nvPicPr>
            <p:blipFill>
              <a:blip r:embed="rId6"/>
              <a:stretch>
                <a:fillRect/>
              </a:stretch>
            </p:blipFill>
            <p:spPr>
              <a:xfrm>
                <a:off x="3130920" y="1265040"/>
                <a:ext cx="5814360" cy="3847680"/>
              </a:xfrm>
              <a:prstGeom prst="rect">
                <a:avLst/>
              </a:prstGeom>
            </p:spPr>
          </p:pic>
        </mc:Fallback>
      </mc:AlternateContent>
    </p:spTree>
    <p:extLst>
      <p:ext uri="{BB962C8B-B14F-4D97-AF65-F5344CB8AC3E}">
        <p14:creationId xmlns:p14="http://schemas.microsoft.com/office/powerpoint/2010/main" val="229609465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2">
            <p14:nvContentPartPr>
              <p14:cNvPr id="2" name="Ink 1"/>
              <p14:cNvContentPartPr/>
              <p14:nvPr/>
            </p14:nvContentPartPr>
            <p14:xfrm>
              <a:off x="704880" y="330480"/>
              <a:ext cx="11321280" cy="5295960"/>
            </p14:xfrm>
          </p:contentPart>
        </mc:Choice>
        <mc:Fallback>
          <p:pic>
            <p:nvPicPr>
              <p:cNvPr id="2" name="Ink 1"/>
              <p:cNvPicPr/>
              <p:nvPr/>
            </p:nvPicPr>
            <p:blipFill>
              <a:blip r:embed="rId3"/>
              <a:stretch>
                <a:fillRect/>
              </a:stretch>
            </p:blipFill>
            <p:spPr>
              <a:xfrm>
                <a:off x="698400" y="324000"/>
                <a:ext cx="11336760" cy="5308560"/>
              </a:xfrm>
              <a:prstGeom prst="rect">
                <a:avLst/>
              </a:prstGeom>
            </p:spPr>
          </p:pic>
        </mc:Fallback>
      </mc:AlternateContent>
    </p:spTree>
    <p:extLst>
      <p:ext uri="{BB962C8B-B14F-4D97-AF65-F5344CB8AC3E}">
        <p14:creationId xmlns:p14="http://schemas.microsoft.com/office/powerpoint/2010/main" val="209731117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528</TotalTime>
  <Words>957</Words>
  <Application>Microsoft Office PowerPoint</Application>
  <PresentationFormat>Widescreen</PresentationFormat>
  <Paragraphs>202</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IEE 222 - Tutorial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Homework</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IEE 222 - Tutorial</dc:title>
  <dc:creator>Osama Alotaik</dc:creator>
  <cp:lastModifiedBy>Osama Alotaik</cp:lastModifiedBy>
  <cp:revision>46</cp:revision>
  <dcterms:created xsi:type="dcterms:W3CDTF">2021-09-19T08:39:25Z</dcterms:created>
  <dcterms:modified xsi:type="dcterms:W3CDTF">2021-10-19T12:16:37Z</dcterms:modified>
</cp:coreProperties>
</file>

<file path=docProps/thumbnail.jpeg>
</file>